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5" r:id="rId5"/>
    <p:sldMasterId id="2147484495" r:id="rId6"/>
    <p:sldMasterId id="2147484517" r:id="rId7"/>
    <p:sldMasterId id="2147484520" r:id="rId8"/>
    <p:sldMasterId id="2147484523" r:id="rId9"/>
    <p:sldMasterId id="2147484571" r:id="rId10"/>
    <p:sldMasterId id="2147484580" r:id="rId11"/>
    <p:sldMasterId id="2147484608" r:id="rId12"/>
  </p:sldMasterIdLst>
  <p:notesMasterIdLst>
    <p:notesMasterId r:id="rId35"/>
  </p:notesMasterIdLst>
  <p:handoutMasterIdLst>
    <p:handoutMasterId r:id="rId36"/>
  </p:handoutMasterIdLst>
  <p:sldIdLst>
    <p:sldId id="2076136057" r:id="rId13"/>
    <p:sldId id="2076136359" r:id="rId14"/>
    <p:sldId id="2076136358" r:id="rId15"/>
    <p:sldId id="2076136357" r:id="rId16"/>
    <p:sldId id="1638" r:id="rId17"/>
    <p:sldId id="1583" r:id="rId18"/>
    <p:sldId id="2076136360" r:id="rId19"/>
    <p:sldId id="2076136361" r:id="rId20"/>
    <p:sldId id="2076136362" r:id="rId21"/>
    <p:sldId id="2076136363" r:id="rId22"/>
    <p:sldId id="2076136364" r:id="rId23"/>
    <p:sldId id="2076136365" r:id="rId24"/>
    <p:sldId id="2076136367" r:id="rId25"/>
    <p:sldId id="2076136368" r:id="rId26"/>
    <p:sldId id="2076136845" r:id="rId27"/>
    <p:sldId id="2076136370" r:id="rId28"/>
    <p:sldId id="2076136847" r:id="rId29"/>
    <p:sldId id="2076136848" r:id="rId30"/>
    <p:sldId id="2076136849" r:id="rId31"/>
    <p:sldId id="2076136851" r:id="rId32"/>
    <p:sldId id="2076136846" r:id="rId33"/>
    <p:sldId id="2076136372" r:id="rId3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E6E6"/>
    <a:srgbClr val="0078D7"/>
    <a:srgbClr val="FFFFFF"/>
    <a:srgbClr val="FF8C00"/>
    <a:srgbClr val="D83B01"/>
    <a:srgbClr val="FFB900"/>
    <a:srgbClr val="107C10"/>
    <a:srgbClr val="353535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3" autoAdjust="0"/>
    <p:restoredTop sz="81180" autoAdjust="0"/>
  </p:normalViewPr>
  <p:slideViewPr>
    <p:cSldViewPr>
      <p:cViewPr varScale="1">
        <p:scale>
          <a:sx n="83" d="100"/>
          <a:sy n="83" d="100"/>
        </p:scale>
        <p:origin x="63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2333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7" Type="http://schemas.openxmlformats.org/officeDocument/2006/relationships/slideMaster" Target="slideMasters/slideMaster3.xml"/><Relationship Id="rId12" Type="http://schemas.openxmlformats.org/officeDocument/2006/relationships/slideMaster" Target="slideMasters/slideMaster8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Microsoft Data Amp</a:t>
            </a:r>
          </a:p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2/19/2020 10:53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Data Amp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2/19/2020 10:35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internet-of-things-in-manufacturing-2016-1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893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/>
              <a:t>How can we build an ML model to solve this problem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85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– these edge cameras now form part of factory floor</a:t>
            </a:r>
          </a:p>
          <a:p>
            <a:pPr marL="171450" indent="-171450">
              <a:buFontTx/>
              <a:buChar char="-"/>
            </a:pPr>
            <a:r>
              <a:rPr lang="en-US" dirty="0"/>
              <a:t>Capture images/video which is analyzed locally, as the model was deployed to edge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&lt;Transition to results&gt;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Let’s see what this model can show us</a:t>
            </a:r>
          </a:p>
        </p:txBody>
      </p:sp>
    </p:spTree>
    <p:extLst>
      <p:ext uri="{BB962C8B-B14F-4D97-AF65-F5344CB8AC3E}">
        <p14:creationId xmlns:p14="http://schemas.microsoft.com/office/powerpoint/2010/main" val="2528453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models can be very helpful</a:t>
            </a:r>
          </a:p>
          <a:p>
            <a:endParaRPr lang="en-US" dirty="0"/>
          </a:p>
          <a:p>
            <a:r>
              <a:rPr lang="en-US" dirty="0"/>
              <a:t>Detect all sorts of objects if trained right</a:t>
            </a:r>
          </a:p>
          <a:p>
            <a:r>
              <a:rPr lang="en-US" dirty="0"/>
              <a:t>Detect anomalies</a:t>
            </a:r>
          </a:p>
          <a:p>
            <a:r>
              <a:rPr lang="en-US" dirty="0"/>
              <a:t>Detect safety gaps</a:t>
            </a:r>
          </a:p>
          <a:p>
            <a:endParaRPr lang="en-US" dirty="0"/>
          </a:p>
          <a:p>
            <a:r>
              <a:rPr lang="en-US" dirty="0"/>
              <a:t>This is what Data Scientists do day-in and day-out</a:t>
            </a:r>
          </a:p>
          <a:p>
            <a:endParaRPr lang="en-US" dirty="0"/>
          </a:p>
          <a:p>
            <a:r>
              <a:rPr lang="en-US" dirty="0"/>
              <a:t>They build and improve models for best outcome.</a:t>
            </a:r>
          </a:p>
          <a:p>
            <a:endParaRPr lang="en-US" dirty="0"/>
          </a:p>
          <a:p>
            <a:r>
              <a:rPr lang="en-US" dirty="0"/>
              <a:t>&lt;Transition to demo&gt;</a:t>
            </a:r>
          </a:p>
          <a:p>
            <a:endParaRPr lang="en-US" dirty="0"/>
          </a:p>
          <a:p>
            <a:r>
              <a:rPr lang="en-US" dirty="0"/>
              <a:t>This is not all conceptual / vapor ware. Let’s see if we can build an actual one.</a:t>
            </a:r>
          </a:p>
        </p:txBody>
      </p:sp>
    </p:spTree>
    <p:extLst>
      <p:ext uri="{BB962C8B-B14F-4D97-AF65-F5344CB8AC3E}">
        <p14:creationId xmlns:p14="http://schemas.microsoft.com/office/powerpoint/2010/main" val="190063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Speaker notes:</a:t>
            </a: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core an IoT application consists of the following subsystems: 1)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(and/or on premise edge gateways) that have the ability to securely register with the cloud, and connectivity options for sending and receiving data with the cloud, 2) a cloud gateway service, or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securely accept that data and provide device management capabilities, 3) 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 processors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consume that data, integrate with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processes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place the data into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4)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interface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visualize telemetry data and facilitate device management.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90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Data Amp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2/19/2020 11:25 AM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3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Data Amp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2/19/2020 11:49 AM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27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Data Amp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umsplatzhalt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2/19/2020 12:53 PM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92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110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Source </a:t>
            </a:r>
          </a:p>
          <a:p>
            <a:pPr algn="l"/>
            <a:endParaRPr lang="en-US" b="1" dirty="0"/>
          </a:p>
          <a:p>
            <a:r>
              <a:rPr lang="en-US" sz="900" b="0" i="0" u="none" strike="noStrike" kern="1200" baseline="300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1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https://www.businessinsider.com/internet-of-things-in-manufacturing-2016-10</a:t>
            </a:r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u="none" strike="noStrike" kern="1200" baseline="300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2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Keystone Strategy interviews October 2015 - March 2016; Incremental operating income of 100M USD is based on median company revenue of 3.4B USD</a:t>
            </a:r>
          </a:p>
          <a:p>
            <a:r>
              <a:rPr lang="en-US" sz="900" b="0" i="0" u="none" strike="noStrike" kern="1200" baseline="300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3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Hypothesis and Microsoft, IoT Signals: Summary of Research Learnings 2019, July 2019</a:t>
            </a:r>
          </a:p>
          <a:p>
            <a:pPr algn="l"/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888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28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Calibri"/>
              </a:rPr>
              <a:t>Narrative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Calibri"/>
              </a:rPr>
              <a:t>: Microsoft has the industry/domain experience to link technical innovation with success in your field. That experience informs how we design hardware, how we certify vendor partners, and how our cloud operates.</a:t>
            </a: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Calibri" panose="020F0502020204030204" pitchFamily="34" charset="0"/>
              <a:cs typeface="Calibri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Calibri" panose="020F0502020204030204" pitchFamily="34" charset="0"/>
              <a:cs typeface="Calibri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Calibri" panose="020F0502020204030204" pitchFamily="34" charset="0"/>
              <a:cs typeface="Calibri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+mn-cs"/>
              </a:rPr>
              <a:t>IDC MarketScape vendor analysis model is designed to provide an overview of the competitive fitness of ICT suppliers in a given market.  The research methodology utilizes a rigorous scoring methodology based on both qualitative and quantitative criteria that results in a single graphical illustration of each vendor’s position within a given market. The Capabilities score measures vendor product, go-to-market and business execution in the short-term. The Strategy score measures alignment of vendor strategies with customer requirements in a 3-5-year timeframe. Vendor market share is represented by the size of the circles. Vendor year-over-year growth rate relative to the given market is indicated by a plus, neutral or minus next to the vendor name.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Calibri" panose="020F0502020204030204" pitchFamily="34" charset="0"/>
              <a:cs typeface="Calibri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Calibri"/>
              </a:rPr>
              <a:t>SOURCE: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Calibri" panose="020F0502020204030204" pitchFamily="34" charset="0"/>
                <a:cs typeface="Calibri"/>
              </a:rPr>
              <a:t> "IDC Marketscape: Worldwide Industrial IoT Platforms in Manufacturing 2019 Vendor Assessment" by Stacy Crook and Reid Paquin, June 2019, IDC #US45116819 and IDC #US45116919 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Calibri" panose="020F0502020204030204" pitchFamily="34" charset="0"/>
              <a:cs typeface="Calibri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Calibri" panose="020F0502020204030204" pitchFamily="34" charset="0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19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Data Amp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2/19/2020 10:35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34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/>
              <a:t>A typical factory floor – nothing fancy</a:t>
            </a:r>
          </a:p>
          <a:p>
            <a:pPr defTabSz="966612">
              <a:defRPr/>
            </a:pPr>
            <a:r>
              <a:rPr lang="en-US"/>
              <a:t>Bunch of machinery, some tools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But these also need some protocol – for workplace safety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Can you identify any issues here?</a:t>
            </a:r>
          </a:p>
        </p:txBody>
      </p:sp>
    </p:spTree>
    <p:extLst>
      <p:ext uri="{BB962C8B-B14F-4D97-AF65-F5344CB8AC3E}">
        <p14:creationId xmlns:p14="http://schemas.microsoft.com/office/powerpoint/2010/main" val="124617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issues highlighted here</a:t>
            </a:r>
          </a:p>
          <a:p>
            <a:endParaRPr lang="en-US"/>
          </a:p>
          <a:p>
            <a:r>
              <a:rPr lang="en-US"/>
              <a:t>Cannot always have human supervising these things</a:t>
            </a:r>
          </a:p>
          <a:p>
            <a:endParaRPr lang="en-US"/>
          </a:p>
          <a:p>
            <a:r>
              <a:rPr lang="en-US"/>
              <a:t>Perfect case for Machine Learning</a:t>
            </a:r>
          </a:p>
          <a:p>
            <a:endParaRPr lang="en-US"/>
          </a:p>
          <a:p>
            <a:r>
              <a:rPr lang="en-US"/>
              <a:t>&lt;Transition&gt; Let’s focus on one of these problems and try to solve it as a DS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6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pick this issue of an employee not wearing a recommended safety hat on the factory floor.</a:t>
            </a:r>
          </a:p>
          <a:p>
            <a:endParaRPr lang="en-US"/>
          </a:p>
          <a:p>
            <a:r>
              <a:rPr lang="en-US"/>
              <a:t>This is dangerous, and the company can be liable for a lot of money in case of a mishap.</a:t>
            </a:r>
          </a:p>
        </p:txBody>
      </p:sp>
    </p:spTree>
    <p:extLst>
      <p:ext uri="{BB962C8B-B14F-4D97-AF65-F5344CB8AC3E}">
        <p14:creationId xmlns:p14="http://schemas.microsoft.com/office/powerpoint/2010/main" val="22083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435838" cy="699820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1" y="0"/>
            <a:ext cx="12436476" cy="6994525"/>
          </a:xfrm>
          <a:prstGeom prst="rect">
            <a:avLst/>
          </a:prstGeom>
          <a:gradFill flip="none" rotWithShape="1">
            <a:gsLst>
              <a:gs pos="6600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18000">
                <a:srgbClr val="000000">
                  <a:alpha val="5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6068" y="3097213"/>
            <a:ext cx="7890686" cy="12095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Microsoft Data Amp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86068" y="4011302"/>
            <a:ext cx="3485570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April 19, 2017</a:t>
            </a:r>
          </a:p>
        </p:txBody>
      </p:sp>
    </p:spTree>
    <p:extLst>
      <p:ext uri="{BB962C8B-B14F-4D97-AF65-F5344CB8AC3E}">
        <p14:creationId xmlns:p14="http://schemas.microsoft.com/office/powerpoint/2010/main" val="345501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86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2473827"/>
            <a:ext cx="4251462" cy="1130053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C0CB6E-078A-B549-A7A5-072C5CCDD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78" y="341726"/>
            <a:ext cx="7734575" cy="663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63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2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597174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2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67970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470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2696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87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0534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4345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196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087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832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0790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04489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87365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9327356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6769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9327356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57095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651651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44185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3323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97008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220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8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0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188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37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58955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-Blue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0" y="1212850"/>
            <a:ext cx="11887200" cy="1629036"/>
          </a:xfrm>
        </p:spPr>
        <p:txBody>
          <a:bodyPr/>
          <a:lstStyle>
            <a:lvl1pPr marL="0" indent="0" algn="l" defTabSz="87363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lang="en-US" sz="24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defRPr>
            </a:lvl1pPr>
            <a:lvl2pPr marL="0" indent="0">
              <a:spcAft>
                <a:spcPts val="600"/>
              </a:spcAft>
              <a:buFontTx/>
              <a:buNone/>
              <a:defRPr lang="en-US" sz="1700" kern="1200" dirty="0" smtClean="0"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2pPr>
            <a:lvl3pPr marL="182810" indent="-182810" algn="l" defTabSz="87363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1700" kern="1200" dirty="0" smtClean="0"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3pPr>
            <a:lvl4pPr marL="457024" indent="0">
              <a:spcBef>
                <a:spcPts val="0"/>
              </a:spcBef>
              <a:spcAft>
                <a:spcPts val="600"/>
              </a:spcAft>
              <a:buNone/>
              <a:defRPr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</a:defRPr>
            </a:lvl4pPr>
            <a:lvl5pPr marL="685537" indent="0">
              <a:spcBef>
                <a:spcPts val="0"/>
              </a:spcBef>
              <a:spcAft>
                <a:spcPts val="600"/>
              </a:spcAft>
              <a:buNone/>
              <a:defRPr>
                <a:gradFill>
                  <a:gsLst>
                    <a:gs pos="13000">
                      <a:schemeClr val="tx1"/>
                    </a:gs>
                    <a:gs pos="27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9630453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2399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B497-2353-4634-978D-C8DE6A03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709B-F7DF-48AB-8C31-36079B3A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10C35-F6AA-4DD2-A725-F9B8FE703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DFCD-5135-4788-9457-1D6B2C9AB75E}" type="datetimeFigureOut">
              <a:rPr lang="nl-NL" smtClean="0"/>
              <a:t>19-2-2020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99081-10DF-44E7-93B8-87D03B709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F2A50-9B41-49BE-8C7D-E654B910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D9DD-7B23-4D12-839B-6126876C862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485823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2531871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1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03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7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89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2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435838" cy="699820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1" y="0"/>
            <a:ext cx="12436476" cy="6994525"/>
          </a:xfrm>
          <a:prstGeom prst="rect">
            <a:avLst/>
          </a:prstGeom>
          <a:gradFill flip="none" rotWithShape="1">
            <a:gsLst>
              <a:gs pos="6600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18000">
                <a:srgbClr val="000000">
                  <a:alpha val="5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6068" y="3097213"/>
            <a:ext cx="7890686" cy="12095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Microsoft Data Amp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86068" y="4011302"/>
            <a:ext cx="3485570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April 19, 2017</a:t>
            </a:r>
          </a:p>
        </p:txBody>
      </p:sp>
    </p:spTree>
    <p:extLst>
      <p:ext uri="{BB962C8B-B14F-4D97-AF65-F5344CB8AC3E}">
        <p14:creationId xmlns:p14="http://schemas.microsoft.com/office/powerpoint/2010/main" val="3320098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13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712788" marR="0" lvl="1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908050" marR="0" lvl="2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109662" marR="0" lvl="3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311275" marR="0" lvl="4" indent="-4572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27038" marR="0" lvl="1" indent="-17145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39763" marR="0" lvl="2" indent="-1889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28675" marR="0" lvl="3" indent="-17621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23938" marR="0" lvl="4" indent="-169863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89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624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89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05076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440629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67155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7376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89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4521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9143937" cy="1828007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5833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7258FFF-F925-446B-8502-81C93398170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64355" y="479775"/>
            <a:ext cx="1639084" cy="35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00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938" y="832966"/>
            <a:ext cx="11910600" cy="58766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2" y="3954457"/>
            <a:ext cx="5197379" cy="1018969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7"/>
            <a:ext cx="5187450" cy="1828800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7965">
                      <a:schemeClr val="tx1"/>
                    </a:gs>
                    <a:gs pos="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7798" y="328910"/>
            <a:ext cx="9915740" cy="6380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734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2" y="3954457"/>
            <a:ext cx="5197379" cy="1018969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25677"/>
            <a:ext cx="5187450" cy="1828800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86459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1" y="2125663"/>
            <a:ext cx="5484498" cy="1828806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4" y="296863"/>
            <a:ext cx="5486335" cy="1828800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62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8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4" y="2125663"/>
            <a:ext cx="5486335" cy="3657600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46903">
                      <a:schemeClr val="tx1"/>
                    </a:gs>
                    <a:gs pos="83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Pull quote</a:t>
            </a:r>
          </a:p>
        </p:txBody>
      </p:sp>
    </p:spTree>
    <p:extLst>
      <p:ext uri="{BB962C8B-B14F-4D97-AF65-F5344CB8AC3E}">
        <p14:creationId xmlns:p14="http://schemas.microsoft.com/office/powerpoint/2010/main" val="305782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2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436475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033080" y="723012"/>
            <a:ext cx="640080" cy="640080"/>
          </a:xfrm>
          <a:solidFill>
            <a:srgbClr val="68217A"/>
          </a:solidFill>
        </p:spPr>
        <p:txBody>
          <a:bodyPr anchor="ctr">
            <a:noAutofit/>
          </a:bodyPr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600">
                <a:solidFill>
                  <a:schemeClr val="bg1"/>
                </a:solidFill>
              </a:defRPr>
            </a:lvl1pPr>
            <a:lvl2pPr marL="342834" indent="0">
              <a:buNone/>
              <a:defRPr sz="3199"/>
            </a:lvl2pPr>
            <a:lvl3pPr marL="571390" indent="0">
              <a:buNone/>
              <a:defRPr sz="3199"/>
            </a:lvl3pPr>
            <a:lvl4pPr marL="799946" indent="0">
              <a:buNone/>
              <a:defRPr sz="3199"/>
            </a:lvl4pPr>
            <a:lvl5pPr marL="1028503" indent="0">
              <a:buNone/>
              <a:defRPr sz="3199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418639" y="909643"/>
            <a:ext cx="640080" cy="266818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600">
                <a:solidFill>
                  <a:schemeClr val="bg1"/>
                </a:solidFill>
              </a:defRPr>
            </a:lvl1pPr>
            <a:lvl2pPr marL="342834" indent="0">
              <a:buNone/>
              <a:defRPr sz="3199"/>
            </a:lvl2pPr>
            <a:lvl3pPr marL="571390" indent="0">
              <a:buNone/>
              <a:defRPr sz="3199"/>
            </a:lvl3pPr>
            <a:lvl4pPr marL="799946" indent="0">
              <a:buNone/>
              <a:defRPr sz="3199"/>
            </a:lvl4pPr>
            <a:lvl5pPr marL="1028503" indent="0">
              <a:buNone/>
              <a:defRPr sz="3199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418639" y="3818464"/>
            <a:ext cx="640080" cy="266818"/>
          </a:xfrm>
          <a:solidFill>
            <a:srgbClr val="68217A"/>
          </a:solidFill>
        </p:spPr>
        <p:txBody>
          <a:bodyPr anchor="ctr"/>
          <a:lstStyle>
            <a:lvl1pPr marL="0" indent="0">
              <a:lnSpc>
                <a:spcPts val="600"/>
              </a:lnSpc>
              <a:spcBef>
                <a:spcPts val="0"/>
              </a:spcBef>
              <a:buNone/>
              <a:defRPr sz="600">
                <a:solidFill>
                  <a:schemeClr val="bg1"/>
                </a:solidFill>
              </a:defRPr>
            </a:lvl1pPr>
            <a:lvl2pPr marL="342834" indent="0">
              <a:buNone/>
              <a:defRPr sz="3199"/>
            </a:lvl2pPr>
            <a:lvl3pPr marL="571390" indent="0">
              <a:buNone/>
              <a:defRPr sz="3199"/>
            </a:lvl3pPr>
            <a:lvl4pPr marL="799946" indent="0">
              <a:buNone/>
              <a:defRPr sz="3199"/>
            </a:lvl4pPr>
            <a:lvl5pPr marL="1028503" indent="0">
              <a:buNone/>
              <a:defRPr sz="3199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394200" y="3628285"/>
            <a:ext cx="2278960" cy="2272453"/>
          </a:xfrm>
          <a:solidFill>
            <a:srgbClr val="68217A"/>
          </a:solidFill>
        </p:spPr>
        <p:txBody>
          <a:bodyPr lIns="182880" tIns="146304" rIns="182880" bIns="146304"/>
          <a:lstStyle>
            <a:lvl1pPr>
              <a:defRPr sz="3199">
                <a:gradFill>
                  <a:gsLst>
                    <a:gs pos="14159">
                      <a:schemeClr val="bg1"/>
                    </a:gs>
                    <a:gs pos="37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54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</p:bldLst>
  </p:timing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7518" cy="3200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3954463"/>
            <a:ext cx="5486400" cy="409841"/>
          </a:xfrm>
        </p:spPr>
        <p:txBody>
          <a:bodyPr/>
          <a:lstStyle>
            <a:lvl1pPr marL="0" indent="0">
              <a:buNone/>
              <a:defRPr sz="1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 marL="1028503" indent="0">
              <a:buNone/>
              <a:defRPr sz="15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24963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96897"/>
            <a:ext cx="8684953" cy="3200365"/>
          </a:xfrm>
        </p:spPr>
        <p:txBody>
          <a:bodyPr anchor="b"/>
          <a:lstStyle>
            <a:lvl1pPr>
              <a:defRPr sz="4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9295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bg bwMode="lt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7"/>
            <a:ext cx="11887518" cy="3200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3954463"/>
            <a:ext cx="5486400" cy="409841"/>
          </a:xfrm>
        </p:spPr>
        <p:txBody>
          <a:bodyPr/>
          <a:lstStyle>
            <a:lvl1pPr marL="0" indent="0">
              <a:buNone/>
              <a:defRPr sz="1599">
                <a:gradFill>
                  <a:gsLst>
                    <a:gs pos="9469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1599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1599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1599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1599">
                <a:gradFill>
                  <a:gsLst>
                    <a:gs pos="94030">
                      <a:srgbClr val="FFFFFF"/>
                    </a:gs>
                    <a:gs pos="68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529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20687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93978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Gray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99115">
                      <a:schemeClr val="tx1"/>
                    </a:gs>
                    <a:gs pos="87611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17064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4159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400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400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400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3375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Orange">
    <p:bg bwMode="lt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9"/>
            <a:ext cx="11887518" cy="1828766"/>
          </a:xfrm>
        </p:spPr>
        <p:txBody>
          <a:bodyPr/>
          <a:lstStyle>
            <a:lvl1pPr>
              <a:defRPr sz="5799">
                <a:gradFill>
                  <a:gsLst>
                    <a:gs pos="85821">
                      <a:schemeClr val="tx1"/>
                    </a:gs>
                    <a:gs pos="6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2597163"/>
            <a:ext cx="7315200" cy="517064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54867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defRPr sz="2400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defRPr sz="2400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defRPr sz="2400">
                <a:gradFill>
                  <a:gsLst>
                    <a:gs pos="5224">
                      <a:srgbClr val="FFFFFF"/>
                    </a:gs>
                    <a:gs pos="31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0773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96898"/>
            <a:ext cx="11887518" cy="914365"/>
          </a:xfrm>
        </p:spPr>
        <p:txBody>
          <a:bodyPr/>
          <a:lstStyle>
            <a:lvl1pPr>
              <a:defRPr sz="5799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10972800" cy="1902453"/>
          </a:xfrm>
        </p:spPr>
        <p:txBody>
          <a:bodyPr/>
          <a:lstStyle>
            <a:lvl1pPr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38723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Conten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6002338" cy="742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5761038" y="1211264"/>
            <a:ext cx="6400800" cy="600163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778110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99"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7718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&amp; Conten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8"/>
            <a:ext cx="9144000" cy="683264"/>
          </a:xfrm>
        </p:spPr>
        <p:txBody>
          <a:bodyPr/>
          <a:lstStyle>
            <a:lvl1pPr marL="0" indent="0">
              <a:buNone/>
              <a:defRPr sz="3599"/>
            </a:lvl1pPr>
            <a:lvl2pPr>
              <a:defRPr sz="3599"/>
            </a:lvl2pPr>
            <a:lvl3pPr>
              <a:defRPr sz="3599"/>
            </a:lvl3pPr>
            <a:lvl4pPr>
              <a:defRPr sz="3599"/>
            </a:lvl4pPr>
            <a:lvl5pPr>
              <a:defRPr sz="35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053747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x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63"/>
            <a:ext cx="3657600" cy="433966"/>
          </a:xfrm>
        </p:spPr>
        <p:txBody>
          <a:bodyPr/>
          <a:lstStyle>
            <a:lvl1pPr marL="0" indent="0">
              <a:buNone/>
              <a:defRPr sz="1800"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56353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436475" cy="74218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99">
                <a:gradFill>
                  <a:gsLst>
                    <a:gs pos="69027">
                      <a:schemeClr val="tx1"/>
                    </a:gs>
                    <a:gs pos="22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3923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752093"/>
          </a:xfrm>
        </p:spPr>
        <p:txBody>
          <a:bodyPr/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9" y="3040064"/>
            <a:ext cx="11887200" cy="517064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74638" y="3954463"/>
            <a:ext cx="2743200" cy="2743200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321740" y="3954463"/>
            <a:ext cx="2743200" cy="2743200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368842" y="3954463"/>
            <a:ext cx="2743200" cy="2743200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415946" y="3954463"/>
            <a:ext cx="2743200" cy="2743200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357294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Dark Content Box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638" y="1697037"/>
            <a:ext cx="5486400" cy="5000626"/>
          </a:xfrm>
          <a:solidFill>
            <a:schemeClr val="accent1">
              <a:alpha val="90000"/>
            </a:schemeClr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gradFill>
                  <a:gsLst>
                    <a:gs pos="10619">
                      <a:schemeClr val="bg1"/>
                    </a:gs>
                    <a:gs pos="33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924651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6711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15402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78609" y="296864"/>
            <a:ext cx="11887200" cy="6247693"/>
            <a:chOff x="274638" y="297107"/>
            <a:chExt cx="11887200" cy="6247693"/>
          </a:xfrm>
        </p:grpSpPr>
        <p:pic>
          <p:nvPicPr>
            <p:cNvPr id="4" name="Picture 3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638" y="298483"/>
              <a:ext cx="3657356" cy="3657356"/>
            </a:xfrm>
            <a:prstGeom prst="rect">
              <a:avLst/>
            </a:prstGeom>
          </p:spPr>
        </p:pic>
        <p:pic>
          <p:nvPicPr>
            <p:cNvPr id="5" name="Picture 4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9838" y="298727"/>
              <a:ext cx="3657356" cy="3657356"/>
            </a:xfrm>
            <a:prstGeom prst="rect">
              <a:avLst/>
            </a:prstGeom>
          </p:spPr>
        </p:pic>
        <p:pic>
          <p:nvPicPr>
            <p:cNvPr id="6" name="Picture 5" descr="NewGridTile_8x8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2482" y="298483"/>
              <a:ext cx="3657356" cy="3657356"/>
            </a:xfrm>
            <a:prstGeom prst="rect">
              <a:avLst/>
            </a:prstGeom>
          </p:spPr>
        </p:pic>
        <p:pic>
          <p:nvPicPr>
            <p:cNvPr id="7" name="Picture 6" descr="NewGridTile_8x8.png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882" y="3954584"/>
              <a:ext cx="3657356" cy="2583015"/>
            </a:xfrm>
            <a:prstGeom prst="rect">
              <a:avLst/>
            </a:prstGeom>
          </p:spPr>
        </p:pic>
        <p:pic>
          <p:nvPicPr>
            <p:cNvPr id="8" name="Picture 7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89838" y="3954707"/>
              <a:ext cx="3657356" cy="2590093"/>
            </a:xfrm>
            <a:prstGeom prst="rect">
              <a:avLst/>
            </a:prstGeom>
          </p:spPr>
        </p:pic>
        <p:pic>
          <p:nvPicPr>
            <p:cNvPr id="9" name="Picture 8" descr="NewGridTile_8x8.png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32482" y="3954463"/>
              <a:ext cx="3657356" cy="2590337"/>
            </a:xfrm>
            <a:prstGeom prst="rect">
              <a:avLst/>
            </a:prstGeom>
          </p:spPr>
        </p:pic>
        <p:pic>
          <p:nvPicPr>
            <p:cNvPr id="10" name="Picture 9" descr="NewGridTile_8x8.png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47438" y="297107"/>
              <a:ext cx="914400" cy="3657356"/>
            </a:xfrm>
            <a:prstGeom prst="rect">
              <a:avLst/>
            </a:prstGeom>
          </p:spPr>
        </p:pic>
        <p:pic>
          <p:nvPicPr>
            <p:cNvPr id="11" name="Picture 10" descr="NewGridTile_8x8.png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47438" y="3952515"/>
              <a:ext cx="914400" cy="25900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122489"/>
            <a:ext cx="11889564" cy="2746375"/>
          </a:xfrm>
        </p:spPr>
        <p:txBody>
          <a:bodyPr/>
          <a:lstStyle>
            <a:lvl1pPr>
              <a:defRPr sz="8799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10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122489"/>
            <a:ext cx="11889564" cy="2746375"/>
          </a:xfrm>
        </p:spPr>
        <p:txBody>
          <a:bodyPr/>
          <a:lstStyle>
            <a:lvl1pPr>
              <a:defRPr sz="8799">
                <a:gradFill>
                  <a:gsLst>
                    <a:gs pos="0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041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296864"/>
            <a:ext cx="11889564" cy="1828800"/>
          </a:xfrm>
        </p:spPr>
        <p:txBody>
          <a:bodyPr/>
          <a:lstStyle>
            <a:lvl1pPr>
              <a:defRPr sz="5399">
                <a:gradFill>
                  <a:gsLst>
                    <a:gs pos="885">
                      <a:schemeClr val="tx1"/>
                    </a:gs>
                    <a:gs pos="111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0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802670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33184" y="1632057"/>
            <a:ext cx="12049414" cy="2274469"/>
          </a:xfrm>
        </p:spPr>
        <p:txBody>
          <a:bodyPr lIns="137160" rIns="137160" bIns="13716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‹Nr.›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33185" y="6683659"/>
            <a:ext cx="11426011" cy="310869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0112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399" y="-1026"/>
            <a:ext cx="6758302" cy="69983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117" spc="-102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919"/>
            <a:ext cx="12436475" cy="184665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</p:spTree>
    <p:extLst>
      <p:ext uri="{BB962C8B-B14F-4D97-AF65-F5344CB8AC3E}">
        <p14:creationId xmlns:p14="http://schemas.microsoft.com/office/powerpoint/2010/main" val="323167502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1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sz="47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985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ProcessManufacturi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43696" y="0"/>
            <a:ext cx="5792778" cy="699452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5514595" cy="6994525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33185" y="280906"/>
            <a:ext cx="5281410" cy="3688374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896" b="1" spc="-102" baseline="0" dirty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185" y="5776572"/>
            <a:ext cx="3860489" cy="907085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28">
                <a:solidFill>
                  <a:schemeClr val="bg1"/>
                </a:solidFill>
              </a:defRPr>
            </a:lvl1pPr>
            <a:lvl2pPr marL="287218" indent="0">
              <a:buNone/>
              <a:defRPr sz="2040">
                <a:solidFill>
                  <a:schemeClr val="bg1"/>
                </a:solidFill>
              </a:defRPr>
            </a:lvl2pPr>
            <a:lvl3pPr marL="600056" indent="0">
              <a:buNone/>
              <a:defRPr sz="2040">
                <a:solidFill>
                  <a:schemeClr val="bg1"/>
                </a:solidFill>
              </a:defRPr>
            </a:lvl3pPr>
            <a:lvl4pPr marL="887274" indent="0">
              <a:buNone/>
              <a:defRPr sz="2040">
                <a:solidFill>
                  <a:schemeClr val="bg1"/>
                </a:solidFill>
              </a:defRPr>
            </a:lvl4pPr>
            <a:lvl5pPr marL="1127295" indent="0">
              <a:buNone/>
              <a:defRPr sz="204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7632111"/>
            <a:ext cx="1775441" cy="65282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3184" y="3969282"/>
            <a:ext cx="3964126" cy="1691129"/>
          </a:xfrm>
        </p:spPr>
        <p:txBody>
          <a:bodyPr lIns="137160" tIns="0" rIns="137160" bIns="137160">
            <a:noAutofit/>
          </a:bodyPr>
          <a:lstStyle>
            <a:lvl1pPr>
              <a:defRPr sz="2448" spc="-82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643696" y="0"/>
            <a:ext cx="5792778" cy="699452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47" tIns="93247" rIns="93247" bIns="9324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24" dirty="0" err="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26" y="280908"/>
            <a:ext cx="1772638" cy="65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66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015635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2867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7278" y="2582862"/>
            <a:ext cx="5992552" cy="1828800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Azure presentation title 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38" y="4436713"/>
            <a:ext cx="5992552" cy="738664"/>
          </a:xfrm>
          <a:prstGeom prst="rect">
            <a:avLst/>
          </a:prstGeom>
        </p:spPr>
        <p:txBody>
          <a:bodyPr/>
          <a:lstStyle>
            <a:lvl1pPr>
              <a:defRPr sz="18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D6F765C-BA87-4024-A0EA-D44C275128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F115ABEF-D43C-4943-82B6-BC159FC739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84913" y="809625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AA47FD53-1E53-4FDE-94A4-B6A5469787D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42654" y="809625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E251C08D-157D-49F9-81E7-B96806AE109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48006" y="4549212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72A7D44E-978B-43E5-9BC0-A9F9EE7738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05747" y="4549212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32" name="Picture Placeholder 27">
            <a:extLst>
              <a:ext uri="{FF2B5EF4-FFF2-40B4-BE49-F238E27FC236}">
                <a16:creationId xmlns:a16="http://schemas.microsoft.com/office/drawing/2014/main" id="{FFC800EB-936E-4743-B0BB-27566A34C2D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2622" y="2663737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33" name="Picture Placeholder 27">
            <a:extLst>
              <a:ext uri="{FF2B5EF4-FFF2-40B4-BE49-F238E27FC236}">
                <a16:creationId xmlns:a16="http://schemas.microsoft.com/office/drawing/2014/main" id="{9F092611-3E78-46B1-BA8A-97F767E9316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22765" y="2663737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34" name="Picture Placeholder 27">
            <a:extLst>
              <a:ext uri="{FF2B5EF4-FFF2-40B4-BE49-F238E27FC236}">
                <a16:creationId xmlns:a16="http://schemas.microsoft.com/office/drawing/2014/main" id="{CFCBDAA1-18C9-4D7C-B4F2-F169EEF5C65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552908" y="2663737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42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17182E-6 -2.12892E-6 L 0.04353 -2.12892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17182E-6 -2.12892E-6 L 0.04353 -2.12892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7182E-6 -2.12892E-6 L 0.04353 -2.12892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17182E-6 -2.12892E-6 L 0.04353 -2.12892E-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7182E-6 -2.12892E-6 L 0.04353 -2.12892E-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17182E-6 -2.12892E-6 L 0.04353 -2.12892E-6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17182E-6 -2.12892E-6 L 0.04353 -2.12892E-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13408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5496F88C-A399-48D0-ABC4-07E2F5BAD1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84913" y="809625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8" name="Picture Placeholder 27">
            <a:extLst>
              <a:ext uri="{FF2B5EF4-FFF2-40B4-BE49-F238E27FC236}">
                <a16:creationId xmlns:a16="http://schemas.microsoft.com/office/drawing/2014/main" id="{0C21610F-709F-4799-BDC8-F5E07C8E75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42654" y="809625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10" name="Picture Placeholder 27">
            <a:extLst>
              <a:ext uri="{FF2B5EF4-FFF2-40B4-BE49-F238E27FC236}">
                <a16:creationId xmlns:a16="http://schemas.microsoft.com/office/drawing/2014/main" id="{D45E4476-7B91-4BF1-BEE6-AA780631C7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48006" y="4549212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11" name="Picture Placeholder 27">
            <a:extLst>
              <a:ext uri="{FF2B5EF4-FFF2-40B4-BE49-F238E27FC236}">
                <a16:creationId xmlns:a16="http://schemas.microsoft.com/office/drawing/2014/main" id="{5AC165B8-0458-4204-A626-058362AA625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05747" y="4549212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12" name="Picture Placeholder 27">
            <a:extLst>
              <a:ext uri="{FF2B5EF4-FFF2-40B4-BE49-F238E27FC236}">
                <a16:creationId xmlns:a16="http://schemas.microsoft.com/office/drawing/2014/main" id="{1221D2EB-E466-48FD-BA3C-CBCAA9CB7AF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2622" y="2663737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13" name="Picture Placeholder 27">
            <a:extLst>
              <a:ext uri="{FF2B5EF4-FFF2-40B4-BE49-F238E27FC236}">
                <a16:creationId xmlns:a16="http://schemas.microsoft.com/office/drawing/2014/main" id="{D1ABACC9-8C8F-4BA1-B371-EF3BFD1A8D8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22765" y="2663737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  <p:sp>
        <p:nvSpPr>
          <p:cNvPr id="14" name="Picture Placeholder 27">
            <a:extLst>
              <a:ext uri="{FF2B5EF4-FFF2-40B4-BE49-F238E27FC236}">
                <a16:creationId xmlns:a16="http://schemas.microsoft.com/office/drawing/2014/main" id="{7675766E-F1E6-47EC-A787-5D8F033D48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552908" y="2663737"/>
            <a:ext cx="2138362" cy="1651000"/>
          </a:xfrm>
          <a:solidFill>
            <a:schemeClr val="tx2"/>
          </a:solidFill>
        </p:spPr>
        <p:txBody>
          <a:bodyPr anchor="b" anchorCtr="1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11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9584219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06202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2473827"/>
            <a:ext cx="4251462" cy="1130053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grpSp>
        <p:nvGrpSpPr>
          <p:cNvPr id="23" name="Group 21">
            <a:extLst>
              <a:ext uri="{FF2B5EF4-FFF2-40B4-BE49-F238E27FC236}">
                <a16:creationId xmlns:a16="http://schemas.microsoft.com/office/drawing/2014/main" id="{CCA3297E-0F93-4552-85D2-88342B4B623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914" y="597450"/>
            <a:ext cx="2073248" cy="298433"/>
            <a:chOff x="428" y="664"/>
            <a:chExt cx="4126" cy="594"/>
          </a:xfrm>
        </p:grpSpPr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E6AC06CD-6E57-4912-AF59-31B0BC18B2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6" y="784"/>
              <a:ext cx="335" cy="354"/>
            </a:xfrm>
            <a:custGeom>
              <a:avLst/>
              <a:gdLst>
                <a:gd name="T0" fmla="*/ 202 w 335"/>
                <a:gd name="T1" fmla="*/ 0 h 354"/>
                <a:gd name="T2" fmla="*/ 335 w 335"/>
                <a:gd name="T3" fmla="*/ 354 h 354"/>
                <a:gd name="T4" fmla="*/ 267 w 335"/>
                <a:gd name="T5" fmla="*/ 354 h 354"/>
                <a:gd name="T6" fmla="*/ 237 w 335"/>
                <a:gd name="T7" fmla="*/ 266 h 354"/>
                <a:gd name="T8" fmla="*/ 96 w 335"/>
                <a:gd name="T9" fmla="*/ 266 h 354"/>
                <a:gd name="T10" fmla="*/ 67 w 335"/>
                <a:gd name="T11" fmla="*/ 354 h 354"/>
                <a:gd name="T12" fmla="*/ 0 w 335"/>
                <a:gd name="T13" fmla="*/ 354 h 354"/>
                <a:gd name="T14" fmla="*/ 133 w 335"/>
                <a:gd name="T15" fmla="*/ 0 h 354"/>
                <a:gd name="T16" fmla="*/ 202 w 335"/>
                <a:gd name="T17" fmla="*/ 0 h 354"/>
                <a:gd name="T18" fmla="*/ 165 w 335"/>
                <a:gd name="T19" fmla="*/ 66 h 354"/>
                <a:gd name="T20" fmla="*/ 112 w 335"/>
                <a:gd name="T21" fmla="*/ 214 h 354"/>
                <a:gd name="T22" fmla="*/ 218 w 335"/>
                <a:gd name="T23" fmla="*/ 214 h 354"/>
                <a:gd name="T24" fmla="*/ 167 w 335"/>
                <a:gd name="T25" fmla="*/ 66 h 354"/>
                <a:gd name="T26" fmla="*/ 165 w 335"/>
                <a:gd name="T27" fmla="*/ 6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54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1FB6540D-FE4E-4D51-BF2D-3A6D66631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883"/>
              <a:ext cx="213" cy="255"/>
            </a:xfrm>
            <a:custGeom>
              <a:avLst/>
              <a:gdLst>
                <a:gd name="T0" fmla="*/ 8 w 213"/>
                <a:gd name="T1" fmla="*/ 0 h 255"/>
                <a:gd name="T2" fmla="*/ 211 w 213"/>
                <a:gd name="T3" fmla="*/ 0 h 255"/>
                <a:gd name="T4" fmla="*/ 211 w 213"/>
                <a:gd name="T5" fmla="*/ 24 h 255"/>
                <a:gd name="T6" fmla="*/ 78 w 213"/>
                <a:gd name="T7" fmla="*/ 208 h 255"/>
                <a:gd name="T8" fmla="*/ 213 w 213"/>
                <a:gd name="T9" fmla="*/ 208 h 255"/>
                <a:gd name="T10" fmla="*/ 213 w 213"/>
                <a:gd name="T11" fmla="*/ 255 h 255"/>
                <a:gd name="T12" fmla="*/ 0 w 213"/>
                <a:gd name="T13" fmla="*/ 255 h 255"/>
                <a:gd name="T14" fmla="*/ 0 w 213"/>
                <a:gd name="T15" fmla="*/ 229 h 255"/>
                <a:gd name="T16" fmla="*/ 131 w 213"/>
                <a:gd name="T17" fmla="*/ 49 h 255"/>
                <a:gd name="T18" fmla="*/ 8 w 213"/>
                <a:gd name="T19" fmla="*/ 49 h 255"/>
                <a:gd name="T20" fmla="*/ 8 w 213"/>
                <a:gd name="T2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255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1B507C2-89A8-49E0-8A1C-0CC243D2C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883"/>
              <a:ext cx="227" cy="260"/>
            </a:xfrm>
            <a:custGeom>
              <a:avLst/>
              <a:gdLst>
                <a:gd name="T0" fmla="*/ 111 w 111"/>
                <a:gd name="T1" fmla="*/ 0 h 126"/>
                <a:gd name="T2" fmla="*/ 111 w 111"/>
                <a:gd name="T3" fmla="*/ 124 h 126"/>
                <a:gd name="T4" fmla="*/ 81 w 111"/>
                <a:gd name="T5" fmla="*/ 124 h 126"/>
                <a:gd name="T6" fmla="*/ 81 w 111"/>
                <a:gd name="T7" fmla="*/ 108 h 126"/>
                <a:gd name="T8" fmla="*/ 81 w 111"/>
                <a:gd name="T9" fmla="*/ 108 h 126"/>
                <a:gd name="T10" fmla="*/ 66 w 111"/>
                <a:gd name="T11" fmla="*/ 121 h 126"/>
                <a:gd name="T12" fmla="*/ 44 w 111"/>
                <a:gd name="T13" fmla="*/ 126 h 126"/>
                <a:gd name="T14" fmla="*/ 11 w 111"/>
                <a:gd name="T15" fmla="*/ 114 h 126"/>
                <a:gd name="T16" fmla="*/ 0 w 111"/>
                <a:gd name="T17" fmla="*/ 76 h 126"/>
                <a:gd name="T18" fmla="*/ 0 w 111"/>
                <a:gd name="T19" fmla="*/ 0 h 126"/>
                <a:gd name="T20" fmla="*/ 29 w 111"/>
                <a:gd name="T21" fmla="*/ 0 h 126"/>
                <a:gd name="T22" fmla="*/ 29 w 111"/>
                <a:gd name="T23" fmla="*/ 72 h 126"/>
                <a:gd name="T24" fmla="*/ 35 w 111"/>
                <a:gd name="T25" fmla="*/ 96 h 126"/>
                <a:gd name="T26" fmla="*/ 54 w 111"/>
                <a:gd name="T27" fmla="*/ 104 h 126"/>
                <a:gd name="T28" fmla="*/ 74 w 111"/>
                <a:gd name="T29" fmla="*/ 95 h 126"/>
                <a:gd name="T30" fmla="*/ 81 w 111"/>
                <a:gd name="T31" fmla="*/ 72 h 126"/>
                <a:gd name="T32" fmla="*/ 81 w 111"/>
                <a:gd name="T33" fmla="*/ 0 h 126"/>
                <a:gd name="T34" fmla="*/ 111 w 111"/>
                <a:gd name="T3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26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4A273316-480D-4672-8FD3-B0EAE47D0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879"/>
              <a:ext cx="147" cy="259"/>
            </a:xfrm>
            <a:custGeom>
              <a:avLst/>
              <a:gdLst>
                <a:gd name="T0" fmla="*/ 61 w 72"/>
                <a:gd name="T1" fmla="*/ 0 h 126"/>
                <a:gd name="T2" fmla="*/ 67 w 72"/>
                <a:gd name="T3" fmla="*/ 1 h 126"/>
                <a:gd name="T4" fmla="*/ 72 w 72"/>
                <a:gd name="T5" fmla="*/ 2 h 126"/>
                <a:gd name="T6" fmla="*/ 72 w 72"/>
                <a:gd name="T7" fmla="*/ 32 h 126"/>
                <a:gd name="T8" fmla="*/ 65 w 72"/>
                <a:gd name="T9" fmla="*/ 28 h 126"/>
                <a:gd name="T10" fmla="*/ 54 w 72"/>
                <a:gd name="T11" fmla="*/ 27 h 126"/>
                <a:gd name="T12" fmla="*/ 36 w 72"/>
                <a:gd name="T13" fmla="*/ 36 h 126"/>
                <a:gd name="T14" fmla="*/ 29 w 72"/>
                <a:gd name="T15" fmla="*/ 64 h 126"/>
                <a:gd name="T16" fmla="*/ 29 w 72"/>
                <a:gd name="T17" fmla="*/ 126 h 126"/>
                <a:gd name="T18" fmla="*/ 0 w 72"/>
                <a:gd name="T19" fmla="*/ 126 h 126"/>
                <a:gd name="T20" fmla="*/ 0 w 72"/>
                <a:gd name="T21" fmla="*/ 2 h 126"/>
                <a:gd name="T22" fmla="*/ 29 w 72"/>
                <a:gd name="T23" fmla="*/ 2 h 126"/>
                <a:gd name="T24" fmla="*/ 29 w 72"/>
                <a:gd name="T25" fmla="*/ 22 h 126"/>
                <a:gd name="T26" fmla="*/ 29 w 72"/>
                <a:gd name="T27" fmla="*/ 22 h 126"/>
                <a:gd name="T28" fmla="*/ 41 w 72"/>
                <a:gd name="T29" fmla="*/ 6 h 126"/>
                <a:gd name="T30" fmla="*/ 61 w 72"/>
                <a:gd name="T3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26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BC01E698-A488-4CD3-BE95-559AF05EDC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879"/>
              <a:ext cx="233" cy="266"/>
            </a:xfrm>
            <a:custGeom>
              <a:avLst/>
              <a:gdLst>
                <a:gd name="T0" fmla="*/ 104 w 114"/>
                <a:gd name="T1" fmla="*/ 95 h 129"/>
                <a:gd name="T2" fmla="*/ 104 w 114"/>
                <a:gd name="T3" fmla="*/ 119 h 129"/>
                <a:gd name="T4" fmla="*/ 85 w 114"/>
                <a:gd name="T5" fmla="*/ 127 h 129"/>
                <a:gd name="T6" fmla="*/ 60 w 114"/>
                <a:gd name="T7" fmla="*/ 129 h 129"/>
                <a:gd name="T8" fmla="*/ 16 w 114"/>
                <a:gd name="T9" fmla="*/ 113 h 129"/>
                <a:gd name="T10" fmla="*/ 0 w 114"/>
                <a:gd name="T11" fmla="*/ 66 h 129"/>
                <a:gd name="T12" fmla="*/ 17 w 114"/>
                <a:gd name="T13" fmla="*/ 19 h 129"/>
                <a:gd name="T14" fmla="*/ 59 w 114"/>
                <a:gd name="T15" fmla="*/ 0 h 129"/>
                <a:gd name="T16" fmla="*/ 99 w 114"/>
                <a:gd name="T17" fmla="*/ 16 h 129"/>
                <a:gd name="T18" fmla="*/ 114 w 114"/>
                <a:gd name="T19" fmla="*/ 59 h 129"/>
                <a:gd name="T20" fmla="*/ 114 w 114"/>
                <a:gd name="T21" fmla="*/ 73 h 129"/>
                <a:gd name="T22" fmla="*/ 29 w 114"/>
                <a:gd name="T23" fmla="*/ 73 h 129"/>
                <a:gd name="T24" fmla="*/ 41 w 114"/>
                <a:gd name="T25" fmla="*/ 99 h 129"/>
                <a:gd name="T26" fmla="*/ 67 w 114"/>
                <a:gd name="T27" fmla="*/ 107 h 129"/>
                <a:gd name="T28" fmla="*/ 87 w 114"/>
                <a:gd name="T29" fmla="*/ 104 h 129"/>
                <a:gd name="T30" fmla="*/ 104 w 114"/>
                <a:gd name="T31" fmla="*/ 95 h 129"/>
                <a:gd name="T32" fmla="*/ 85 w 114"/>
                <a:gd name="T33" fmla="*/ 52 h 129"/>
                <a:gd name="T34" fmla="*/ 78 w 114"/>
                <a:gd name="T35" fmla="*/ 30 h 129"/>
                <a:gd name="T36" fmla="*/ 59 w 114"/>
                <a:gd name="T37" fmla="*/ 22 h 129"/>
                <a:gd name="T38" fmla="*/ 41 w 114"/>
                <a:gd name="T39" fmla="*/ 30 h 129"/>
                <a:gd name="T40" fmla="*/ 30 w 114"/>
                <a:gd name="T41" fmla="*/ 52 h 129"/>
                <a:gd name="T42" fmla="*/ 85 w 114"/>
                <a:gd name="T43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D29D99E-BE67-46FF-A12E-57E492AB2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2" y="757"/>
              <a:ext cx="1996" cy="388"/>
            </a:xfrm>
            <a:custGeom>
              <a:avLst/>
              <a:gdLst>
                <a:gd name="T0" fmla="*/ 157 w 977"/>
                <a:gd name="T1" fmla="*/ 185 h 188"/>
                <a:gd name="T2" fmla="*/ 103 w 977"/>
                <a:gd name="T3" fmla="*/ 185 h 188"/>
                <a:gd name="T4" fmla="*/ 28 w 977"/>
                <a:gd name="T5" fmla="*/ 50 h 188"/>
                <a:gd name="T6" fmla="*/ 0 w 977"/>
                <a:gd name="T7" fmla="*/ 13 h 188"/>
                <a:gd name="T8" fmla="*/ 94 w 977"/>
                <a:gd name="T9" fmla="*/ 141 h 188"/>
                <a:gd name="T10" fmla="*/ 212 w 977"/>
                <a:gd name="T11" fmla="*/ 26 h 188"/>
                <a:gd name="T12" fmla="*/ 243 w 977"/>
                <a:gd name="T13" fmla="*/ 14 h 188"/>
                <a:gd name="T14" fmla="*/ 230 w 977"/>
                <a:gd name="T15" fmla="*/ 42 h 188"/>
                <a:gd name="T16" fmla="*/ 245 w 977"/>
                <a:gd name="T17" fmla="*/ 61 h 188"/>
                <a:gd name="T18" fmla="*/ 215 w 977"/>
                <a:gd name="T19" fmla="*/ 61 h 188"/>
                <a:gd name="T20" fmla="*/ 347 w 977"/>
                <a:gd name="T21" fmla="*/ 161 h 188"/>
                <a:gd name="T22" fmla="*/ 346 w 977"/>
                <a:gd name="T23" fmla="*/ 186 h 188"/>
                <a:gd name="T24" fmla="*/ 265 w 977"/>
                <a:gd name="T25" fmla="*/ 127 h 188"/>
                <a:gd name="T26" fmla="*/ 349 w 977"/>
                <a:gd name="T27" fmla="*/ 60 h 188"/>
                <a:gd name="T28" fmla="*/ 348 w 977"/>
                <a:gd name="T29" fmla="*/ 86 h 188"/>
                <a:gd name="T30" fmla="*/ 295 w 977"/>
                <a:gd name="T31" fmla="*/ 124 h 188"/>
                <a:gd name="T32" fmla="*/ 445 w 977"/>
                <a:gd name="T33" fmla="*/ 59 h 188"/>
                <a:gd name="T34" fmla="*/ 456 w 977"/>
                <a:gd name="T35" fmla="*/ 91 h 188"/>
                <a:gd name="T36" fmla="*/ 420 w 977"/>
                <a:gd name="T37" fmla="*/ 95 h 188"/>
                <a:gd name="T38" fmla="*/ 384 w 977"/>
                <a:gd name="T39" fmla="*/ 185 h 188"/>
                <a:gd name="T40" fmla="*/ 413 w 977"/>
                <a:gd name="T41" fmla="*/ 81 h 188"/>
                <a:gd name="T42" fmla="*/ 445 w 977"/>
                <a:gd name="T43" fmla="*/ 59 h 188"/>
                <a:gd name="T44" fmla="*/ 523 w 977"/>
                <a:gd name="T45" fmla="*/ 59 h 188"/>
                <a:gd name="T46" fmla="*/ 567 w 977"/>
                <a:gd name="T47" fmla="*/ 171 h 188"/>
                <a:gd name="T48" fmla="*/ 457 w 977"/>
                <a:gd name="T49" fmla="*/ 125 h 188"/>
                <a:gd name="T50" fmla="*/ 522 w 977"/>
                <a:gd name="T51" fmla="*/ 164 h 188"/>
                <a:gd name="T52" fmla="*/ 546 w 977"/>
                <a:gd name="T53" fmla="*/ 93 h 188"/>
                <a:gd name="T54" fmla="*/ 488 w 977"/>
                <a:gd name="T55" fmla="*/ 124 h 188"/>
                <a:gd name="T56" fmla="*/ 650 w 977"/>
                <a:gd name="T57" fmla="*/ 113 h 188"/>
                <a:gd name="T58" fmla="*/ 668 w 977"/>
                <a:gd name="T59" fmla="*/ 178 h 188"/>
                <a:gd name="T60" fmla="*/ 599 w 977"/>
                <a:gd name="T61" fmla="*/ 182 h 188"/>
                <a:gd name="T62" fmla="*/ 632 w 977"/>
                <a:gd name="T63" fmla="*/ 165 h 188"/>
                <a:gd name="T64" fmla="*/ 647 w 977"/>
                <a:gd name="T65" fmla="*/ 143 h 188"/>
                <a:gd name="T66" fmla="*/ 599 w 977"/>
                <a:gd name="T67" fmla="*/ 97 h 188"/>
                <a:gd name="T68" fmla="*/ 661 w 977"/>
                <a:gd name="T69" fmla="*/ 60 h 188"/>
                <a:gd name="T70" fmla="*/ 661 w 977"/>
                <a:gd name="T71" fmla="*/ 85 h 188"/>
                <a:gd name="T72" fmla="*/ 628 w 977"/>
                <a:gd name="T73" fmla="*/ 94 h 188"/>
                <a:gd name="T74" fmla="*/ 759 w 977"/>
                <a:gd name="T75" fmla="*/ 59 h 188"/>
                <a:gd name="T76" fmla="*/ 804 w 977"/>
                <a:gd name="T77" fmla="*/ 171 h 188"/>
                <a:gd name="T78" fmla="*/ 694 w 977"/>
                <a:gd name="T79" fmla="*/ 125 h 188"/>
                <a:gd name="T80" fmla="*/ 758 w 977"/>
                <a:gd name="T81" fmla="*/ 164 h 188"/>
                <a:gd name="T82" fmla="*/ 782 w 977"/>
                <a:gd name="T83" fmla="*/ 93 h 188"/>
                <a:gd name="T84" fmla="*/ 724 w 977"/>
                <a:gd name="T85" fmla="*/ 124 h 188"/>
                <a:gd name="T86" fmla="*/ 874 w 977"/>
                <a:gd name="T87" fmla="*/ 185 h 188"/>
                <a:gd name="T88" fmla="*/ 824 w 977"/>
                <a:gd name="T89" fmla="*/ 85 h 188"/>
                <a:gd name="T90" fmla="*/ 845 w 977"/>
                <a:gd name="T91" fmla="*/ 44 h 188"/>
                <a:gd name="T92" fmla="*/ 900 w 977"/>
                <a:gd name="T93" fmla="*/ 0 h 188"/>
                <a:gd name="T94" fmla="*/ 902 w 977"/>
                <a:gd name="T95" fmla="*/ 25 h 188"/>
                <a:gd name="T96" fmla="*/ 874 w 977"/>
                <a:gd name="T97" fmla="*/ 47 h 188"/>
                <a:gd name="T98" fmla="*/ 918 w 977"/>
                <a:gd name="T99" fmla="*/ 34 h 188"/>
                <a:gd name="T100" fmla="*/ 977 w 977"/>
                <a:gd name="T101" fmla="*/ 61 h 188"/>
                <a:gd name="T102" fmla="*/ 947 w 977"/>
                <a:gd name="T103" fmla="*/ 143 h 188"/>
                <a:gd name="T104" fmla="*/ 970 w 977"/>
                <a:gd name="T105" fmla="*/ 163 h 188"/>
                <a:gd name="T106" fmla="*/ 967 w 977"/>
                <a:gd name="T107" fmla="*/ 187 h 188"/>
                <a:gd name="T108" fmla="*/ 918 w 977"/>
                <a:gd name="T109" fmla="*/ 1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7" h="188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C047E6FE-0851-4A74-BB82-39DC9536D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A9F0FCC2-A6AF-4E64-9AAD-15648F0B0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FF8AD342-8B06-4AED-BF1A-DD28019D5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909D87EE-128C-4423-9986-EC7841A29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19FC077F-C29E-4870-BF84-A659C7E65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35" name="Rectangle 33">
              <a:extLst>
                <a:ext uri="{FF2B5EF4-FFF2-40B4-BE49-F238E27FC236}">
                  <a16:creationId xmlns:a16="http://schemas.microsoft.com/office/drawing/2014/main" id="{BAEBC02B-1605-4320-9E8E-70C40B044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36" name="Rectangle 34">
              <a:extLst>
                <a:ext uri="{FF2B5EF4-FFF2-40B4-BE49-F238E27FC236}">
                  <a16:creationId xmlns:a16="http://schemas.microsoft.com/office/drawing/2014/main" id="{1C79244D-F756-426B-9D02-97EC9389F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  <p:sp>
          <p:nvSpPr>
            <p:cNvPr id="37" name="Rectangle 35">
              <a:extLst>
                <a:ext uri="{FF2B5EF4-FFF2-40B4-BE49-F238E27FC236}">
                  <a16:creationId xmlns:a16="http://schemas.microsoft.com/office/drawing/2014/main" id="{4DCEECFC-2A95-409B-A3F2-801CEF6CE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36"/>
            </a:p>
          </p:txBody>
        </p:sp>
      </p:grpSp>
      <p:pic>
        <p:nvPicPr>
          <p:cNvPr id="4" name="Picture 3" descr="A view of a city at night&#10;&#10;Description generated with very high confidence">
            <a:extLst>
              <a:ext uri="{FF2B5EF4-FFF2-40B4-BE49-F238E27FC236}">
                <a16:creationId xmlns:a16="http://schemas.microsoft.com/office/drawing/2014/main" id="{91584ADE-CAA1-4A12-A886-458F8DAB0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5" r="8922"/>
          <a:stretch/>
        </p:blipFill>
        <p:spPr>
          <a:xfrm>
            <a:off x="5440956" y="0"/>
            <a:ext cx="69955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4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2473827"/>
            <a:ext cx="4251462" cy="1130053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pic>
        <p:nvPicPr>
          <p:cNvPr id="6" name="Picture 5" descr="A view of a city at night&#10;&#10;Description generated with very high confidence">
            <a:extLst>
              <a:ext uri="{FF2B5EF4-FFF2-40B4-BE49-F238E27FC236}">
                <a16:creationId xmlns:a16="http://schemas.microsoft.com/office/drawing/2014/main" id="{72FF2D6A-C9E9-4B3B-8A3D-0C7380D0F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5" r="8922"/>
          <a:stretch/>
        </p:blipFill>
        <p:spPr>
          <a:xfrm>
            <a:off x="5440956" y="0"/>
            <a:ext cx="699551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84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hat is standing in the dark&#10;&#10;Description generated with high confidence">
            <a:extLst>
              <a:ext uri="{FF2B5EF4-FFF2-40B4-BE49-F238E27FC236}">
                <a16:creationId xmlns:a16="http://schemas.microsoft.com/office/drawing/2014/main" id="{0FDB5818-845D-4D59-92EA-7FEEAB84E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80" b="12046"/>
          <a:stretch/>
        </p:blipFill>
        <p:spPr bwMode="auto"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6359" y="2474071"/>
            <a:ext cx="5185566" cy="11300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5914" y="4041282"/>
            <a:ext cx="5186010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38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2C42-1AAE-45AE-8CAA-862BAAD9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1591089"/>
            <a:ext cx="11239464" cy="565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8DE2748-D303-4805-BE5A-8270C908B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952" y="2156116"/>
            <a:ext cx="11074616" cy="313904"/>
          </a:xfrm>
        </p:spPr>
        <p:txBody>
          <a:bodyPr/>
          <a:lstStyle>
            <a:lvl1pPr marL="0" indent="0" algn="ctr">
              <a:buNone/>
              <a:defRPr sz="2040">
                <a:solidFill>
                  <a:schemeClr val="accent1"/>
                </a:solidFill>
              </a:defRPr>
            </a:lvl1pPr>
            <a:lvl2pPr marL="23314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8041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2C42-1AAE-45AE-8CAA-862BAAD9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1591089"/>
            <a:ext cx="11239464" cy="5650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042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786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00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89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9199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621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7958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5654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5053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999AA-34C5-44F4-8F6C-73860992D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773" y="1031370"/>
            <a:ext cx="11074616" cy="313904"/>
          </a:xfrm>
        </p:spPr>
        <p:txBody>
          <a:bodyPr/>
          <a:lstStyle>
            <a:lvl1pPr marL="0" indent="0" algn="ctr">
              <a:buNone/>
              <a:defRPr sz="2040">
                <a:solidFill>
                  <a:schemeClr val="accent1"/>
                </a:solidFill>
              </a:defRPr>
            </a:lvl1pPr>
            <a:lvl2pPr marL="233149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4070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900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32241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43201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86052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9327356" cy="31390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54477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89" y="0"/>
            <a:ext cx="12429296" cy="6994525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80903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77759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2358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735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336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609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312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5084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67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C3F24-BF53-4EF0-8FC2-26C4B3641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33254" r="14942" b="33412"/>
          <a:stretch/>
        </p:blipFill>
        <p:spPr>
          <a:xfrm>
            <a:off x="437278" y="3268663"/>
            <a:ext cx="214515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37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28019" tIns="64010" rIns="128019" bIns="64010" anchor="b" anchorCtr="0">
            <a:noAutofit/>
          </a:bodyPr>
          <a:lstStyle>
            <a:lvl1pPr algn="r">
              <a:buFont typeface="Arial" pitchFamily="34" charset="0"/>
              <a:buNone/>
              <a:defRPr sz="3060" spc="-43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12436475" cy="1257442"/>
          </a:xfrm>
        </p:spPr>
        <p:txBody>
          <a:bodyPr lIns="393192" tIns="393192" bIns="91440">
            <a:normAutofit/>
          </a:bodyPr>
          <a:lstStyle>
            <a:lvl1pPr marL="0" indent="0">
              <a:buNone/>
              <a:defRPr sz="367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96908" y="1258044"/>
            <a:ext cx="12039567" cy="1644874"/>
          </a:xfrm>
        </p:spPr>
        <p:txBody>
          <a:bodyPr/>
          <a:lstStyle>
            <a:lvl1pPr marL="0" indent="0">
              <a:buNone/>
              <a:defRPr/>
            </a:lvl1pPr>
            <a:lvl2pPr marL="475577" indent="0">
              <a:buNone/>
              <a:defRPr/>
            </a:lvl2pPr>
            <a:lvl3pPr marL="951156" indent="0">
              <a:buNone/>
              <a:defRPr/>
            </a:lvl3pPr>
            <a:lvl4pPr marL="1426733" indent="0">
              <a:buNone/>
              <a:defRPr/>
            </a:lvl4pPr>
            <a:lvl5pPr marL="190231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1666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28999502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2473827"/>
            <a:ext cx="4251462" cy="1130053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A483E426-5B7E-455F-A533-486A124C6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440958" y="0"/>
            <a:ext cx="699551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53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image" Target="../media/image23.emf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2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8" r:id="rId2"/>
    <p:sldLayoutId id="2147484480" r:id="rId3"/>
    <p:sldLayoutId id="2147484481" r:id="rId4"/>
    <p:sldLayoutId id="2147484482" r:id="rId5"/>
    <p:sldLayoutId id="2147484483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  <p:sldLayoutId id="2147484492" r:id="rId15"/>
    <p:sldLayoutId id="2147484493" r:id="rId16"/>
    <p:sldLayoutId id="214748449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16" r:id="rId1"/>
    <p:sldLayoutId id="2147484498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638268" y="6622132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rgbClr val="808080"/>
                </a:solidFill>
              </a:defRPr>
            </a:lvl1pPr>
          </a:lstStyle>
          <a:p>
            <a:pPr defTabSz="932597">
              <a:defRPr/>
            </a:pPr>
            <a:fld id="{A34B8C21-472C-43AD-8B9F-5964D09AB204}" type="slidenum">
              <a:rPr lang="en-IN" smtClean="0"/>
              <a:pPr defTabSz="932597">
                <a:defRPr/>
              </a:pPr>
              <a:t>‹Nr.›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896386"/>
      </p:ext>
    </p:extLst>
  </p:cSld>
  <p:clrMap bg1="lt1" tx1="dk1" bg2="lt2" tx2="dk2" accent1="accent1" accent2="accent2" accent3="accent3" accent4="accent4" accent5="accent5" accent6="accent6" hlink="hlink" folHlink="folHlink"/>
  <p:transition>
    <p:fade/>
  </p:transition>
  <p:hf hdr="0" ftr="0" dt="0"/>
  <p:txStyles>
    <p:titleStyle>
      <a:lvl1pPr algn="l" defTabSz="932194" rtl="0" eaLnBrk="1" latinLnBrk="0" hangingPunct="1">
        <a:lnSpc>
          <a:spcPct val="90000"/>
        </a:lnSpc>
        <a:spcBef>
          <a:spcPct val="0"/>
        </a:spcBef>
        <a:buNone/>
        <a:defRPr lang="en-US" sz="4797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699" marR="0" indent="-342699" algn="l" defTabSz="932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857" marR="0" indent="-241157" algn="l" defTabSz="932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629" marR="0" indent="-228467" algn="l" defTabSz="932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096" marR="0" indent="-228467" algn="l" defTabSz="932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561" marR="0" indent="-228467" algn="l" defTabSz="932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3532" indent="-233048" algn="l" defTabSz="932194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29629" indent="-233048" algn="l" defTabSz="932194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5727" indent="-233048" algn="l" defTabSz="932194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1824" indent="-233048" algn="l" defTabSz="932194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096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194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290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387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0485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6581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2677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8776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0" y="29527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638268" y="6622132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rgbClr val="808080"/>
                </a:solidFill>
              </a:defRPr>
            </a:lvl1pPr>
          </a:lstStyle>
          <a:p>
            <a:pPr defTabSz="932597">
              <a:defRPr/>
            </a:pPr>
            <a:fld id="{A34B8C21-472C-43AD-8B9F-5964D09AB204}" type="slidenum">
              <a:rPr lang="en-IN" smtClean="0"/>
              <a:pPr defTabSz="932597">
                <a:defRPr/>
              </a:pPr>
              <a:t>‹Nr.›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155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</p:sldLayoutIdLst>
  <p:transition>
    <p:fade/>
  </p:transition>
  <p:hf hdr="0" ftr="0" dt="0"/>
  <p:txStyles>
    <p:titleStyle>
      <a:lvl1pPr algn="l" defTabSz="932194" rtl="0" eaLnBrk="1" latinLnBrk="0" hangingPunct="1">
        <a:lnSpc>
          <a:spcPct val="90000"/>
        </a:lnSpc>
        <a:spcBef>
          <a:spcPct val="0"/>
        </a:spcBef>
        <a:buNone/>
        <a:defRPr lang="en-US" sz="4797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699" marR="0" indent="-342699" algn="l" defTabSz="932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857" marR="0" indent="-241157" algn="l" defTabSz="932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629" marR="0" indent="-228467" algn="l" defTabSz="932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096" marR="0" indent="-228467" algn="l" defTabSz="932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561" marR="0" indent="-228467" algn="l" defTabSz="93219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3532" indent="-233048" algn="l" defTabSz="932194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29629" indent="-233048" algn="l" defTabSz="932194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5727" indent="-233048" algn="l" defTabSz="932194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1824" indent="-233048" algn="l" defTabSz="932194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096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194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290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387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0485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6581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2677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8776" algn="l" defTabSz="93219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1" y="296898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74638" y="6689365"/>
            <a:ext cx="3937000" cy="1371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32563" rtl="0" eaLnBrk="1" latinLnBrk="0" hangingPunct="1">
              <a:defRPr lang="en-US" sz="900" kern="120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595101" y="6689365"/>
            <a:ext cx="566737" cy="1371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>
              <a:defRPr lang="en-US" sz="900" b="0" kern="1200" smtClean="0">
                <a:gradFill>
                  <a:gsLst>
                    <a:gs pos="2239">
                      <a:schemeClr val="tx1"/>
                    </a:gs>
                    <a:gs pos="1194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fld id="{27258FFF-F925-446B-8502-81C93398170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10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4" r:id="rId11"/>
    <p:sldLayoutId id="2147484535" r:id="rId12"/>
    <p:sldLayoutId id="2147484536" r:id="rId13"/>
    <p:sldLayoutId id="2147484537" r:id="rId14"/>
    <p:sldLayoutId id="2147484538" r:id="rId15"/>
    <p:sldLayoutId id="2147484539" r:id="rId16"/>
    <p:sldLayoutId id="2147484540" r:id="rId17"/>
    <p:sldLayoutId id="2147484541" r:id="rId18"/>
    <p:sldLayoutId id="2147484542" r:id="rId19"/>
    <p:sldLayoutId id="2147484543" r:id="rId20"/>
    <p:sldLayoutId id="2147484544" r:id="rId21"/>
    <p:sldLayoutId id="2147484545" r:id="rId22"/>
    <p:sldLayoutId id="2147484546" r:id="rId23"/>
    <p:sldLayoutId id="2147484547" r:id="rId24"/>
    <p:sldLayoutId id="2147484548" r:id="rId25"/>
    <p:sldLayoutId id="2147484549" r:id="rId26"/>
    <p:sldLayoutId id="2147484550" r:id="rId27"/>
    <p:sldLayoutId id="2147484551" r:id="rId28"/>
    <p:sldLayoutId id="2147484552" r:id="rId29"/>
    <p:sldLayoutId id="2147484553" r:id="rId30"/>
  </p:sldLayoutIdLst>
  <p:transition>
    <p:fade/>
  </p:transition>
  <p:hf sldNum="0" hdr="0" dt="0"/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BC4C8F-A103-46E4-BF50-AFB461E78BB0}"/>
              </a:ext>
            </a:extLst>
          </p:cNvPr>
          <p:cNvSpPr/>
          <p:nvPr userDrawn="1"/>
        </p:nvSpPr>
        <p:spPr>
          <a:xfrm>
            <a:off x="0" y="6779081"/>
            <a:ext cx="3073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290" eaLnBrk="0" hangingPunct="0"/>
            <a:r>
              <a:rPr lang="en-US" sz="800">
                <a:solidFill>
                  <a:schemeClr val="tx1"/>
                </a:solidFill>
                <a:cs typeface="Segoe UI" pitchFamily="34" charset="0"/>
              </a:rPr>
              <a:t>© Microsoft Corporation. Confidential.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A1311-3283-4F56-AD75-9B17DC8B82C6}"/>
              </a:ext>
            </a:extLst>
          </p:cNvPr>
          <p:cNvSpPr/>
          <p:nvPr userDrawn="1"/>
        </p:nvSpPr>
        <p:spPr>
          <a:xfrm>
            <a:off x="10455275" y="6779081"/>
            <a:ext cx="1981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>
                <a:solidFill>
                  <a:schemeClr val="tx1"/>
                </a:solidFill>
                <a:cs typeface="Segoe UI" pitchFamily="34" charset="0"/>
              </a:rPr>
              <a:t>Version 09-17-19 v1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054917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8" r:id="rId6"/>
    <p:sldLayoutId id="2147484579" r:id="rId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10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87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6" r:id="rId16"/>
    <p:sldLayoutId id="2147484597" r:id="rId17"/>
    <p:sldLayoutId id="2147484598" r:id="rId18"/>
    <p:sldLayoutId id="2147484599" r:id="rId19"/>
    <p:sldLayoutId id="2147484600" r:id="rId20"/>
    <p:sldLayoutId id="2147484601" r:id="rId21"/>
    <p:sldLayoutId id="2147484602" r:id="rId22"/>
    <p:sldLayoutId id="2147484603" r:id="rId23"/>
    <p:sldLayoutId id="2147484604" r:id="rId24"/>
    <p:sldLayoutId id="2147484605" r:id="rId25"/>
    <p:sldLayoutId id="2147484607" r:id="rId26"/>
  </p:sldLayoutIdLst>
  <p:transition>
    <p:fade/>
  </p:transition>
  <p:hf sldNum="0" hdr="0" ftr="0" dt="0"/>
  <p:txStyles>
    <p:titleStyle>
      <a:lvl1pPr algn="ctr" defTabSz="951304" rtl="0" eaLnBrk="1" latinLnBrk="0" hangingPunct="1">
        <a:lnSpc>
          <a:spcPct val="100000"/>
        </a:lnSpc>
        <a:spcBef>
          <a:spcPct val="0"/>
        </a:spcBef>
        <a:buNone/>
        <a:defRPr lang="en-US" sz="3672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35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  <p:sldLayoutId id="2147484610" r:id="rId2"/>
    <p:sldLayoutId id="2147484611" r:id="rId3"/>
    <p:sldLayoutId id="2147484612" r:id="rId4"/>
    <p:sldLayoutId id="2147484613" r:id="rId5"/>
    <p:sldLayoutId id="2147484614" r:id="rId6"/>
    <p:sldLayoutId id="2147484615" r:id="rId7"/>
    <p:sldLayoutId id="2147484616" r:id="rId8"/>
    <p:sldLayoutId id="2147484617" r:id="rId9"/>
    <p:sldLayoutId id="2147484618" r:id="rId10"/>
    <p:sldLayoutId id="2147484619" r:id="rId11"/>
    <p:sldLayoutId id="2147484620" r:id="rId12"/>
    <p:sldLayoutId id="2147484621" r:id="rId13"/>
    <p:sldLayoutId id="2147484622" r:id="rId14"/>
    <p:sldLayoutId id="2147484623" r:id="rId15"/>
    <p:sldLayoutId id="2147484624" r:id="rId16"/>
    <p:sldLayoutId id="2147484625" r:id="rId17"/>
    <p:sldLayoutId id="2147484626" r:id="rId18"/>
    <p:sldLayoutId id="2147484627" r:id="rId19"/>
    <p:sldLayoutId id="2147484628" r:id="rId20"/>
    <p:sldLayoutId id="2147484629" r:id="rId21"/>
    <p:sldLayoutId id="2147484630" r:id="rId22"/>
    <p:sldLayoutId id="2147484631" r:id="rId23"/>
    <p:sldLayoutId id="2147484632" r:id="rId24"/>
    <p:sldLayoutId id="2147484633" r:id="rId25"/>
    <p:sldLayoutId id="2147484634" r:id="rId26"/>
    <p:sldLayoutId id="2147484635" r:id="rId27"/>
    <p:sldLayoutId id="2147484636" r:id="rId28"/>
    <p:sldLayoutId id="2147484637" r:id="rId29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10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hyperlink" Target="https://github.com/raepple/azure-iot-hackathon" TargetMode="External"/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ot-hub/iot-hub-arduino-iot-devkit-az3166-get-started" TargetMode="External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azure-samples.github.io/raspberry-pi-web-simulator/" TargetMode="External"/><Relationship Id="rId4" Type="http://schemas.openxmlformats.org/officeDocument/2006/relationships/hyperlink" Target="https://platformio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azure.microsoft.com/en-us/features/storage-explorer/" TargetMode="External"/><Relationship Id="rId4" Type="http://schemas.openxmlformats.org/officeDocument/2006/relationships/hyperlink" Target="https://docs.microsoft.com/en-us/azure/stream-analytics/stream-analytics-quick-create-porta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docs.microsoft.com/en-us/azure/iot-hub/iot-hub-weather-forecast-machine-learning" TargetMode="External"/><Relationship Id="rId4" Type="http://schemas.openxmlformats.org/officeDocument/2006/relationships/hyperlink" Target="https://gallery.azure.ai/Experiment/Weather-prediction-model-1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image" Target="../media/image51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svg"/><Relationship Id="rId20" Type="http://schemas.openxmlformats.org/officeDocument/2006/relationships/image" Target="../media/image50.emf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19" Type="http://schemas.openxmlformats.org/officeDocument/2006/relationships/image" Target="../media/image49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75.png"/><Relationship Id="rId5" Type="http://schemas.openxmlformats.org/officeDocument/2006/relationships/hyperlink" Target="https://experience.sap.com/fiori-design-web/chart/" TargetMode="External"/><Relationship Id="rId4" Type="http://schemas.openxmlformats.org/officeDocument/2006/relationships/hyperlink" Target="https://docs.microsoft.com/en-us/azure/iot-hub/iot-hub-live-data-visualization-in-web-app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7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2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50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47.emf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IoT &amp; AI </a:t>
            </a:r>
            <a:r>
              <a:rPr lang="de-DE" b="1" dirty="0" err="1"/>
              <a:t>with</a:t>
            </a:r>
            <a:r>
              <a:rPr lang="de-DE" b="1" dirty="0"/>
              <a:t> Microsoft Azure</a:t>
            </a:r>
            <a:r>
              <a:rPr lang="en-US" dirty="0">
                <a:gradFill>
                  <a:gsLst>
                    <a:gs pos="68000">
                      <a:schemeClr val="bg1"/>
                    </a:gs>
                    <a:gs pos="0">
                      <a:schemeClr val="bg1"/>
                    </a:gs>
                  </a:gsLst>
                  <a:path path="rect">
                    <a:fillToRect t="100000" r="100000"/>
                  </a:path>
                </a:gradFill>
              </a:rPr>
              <a:t> </a:t>
            </a:r>
            <a:br>
              <a:rPr lang="en-US" sz="3200" dirty="0">
                <a:gradFill>
                  <a:gsLst>
                    <a:gs pos="68000">
                      <a:schemeClr val="accent5"/>
                    </a:gs>
                    <a:gs pos="0">
                      <a:schemeClr val="accent5"/>
                    </a:gs>
                  </a:gsLst>
                  <a:path path="rect">
                    <a:fillToRect t="100000" r="100000"/>
                  </a:path>
                </a:gradFill>
              </a:rPr>
            </a:br>
            <a:endParaRPr lang="en-US" sz="3200" dirty="0">
              <a:gradFill>
                <a:gsLst>
                  <a:gs pos="68000">
                    <a:schemeClr val="accent5"/>
                  </a:gs>
                  <a:gs pos="0">
                    <a:schemeClr val="accent5"/>
                  </a:gs>
                </a:gsLst>
                <a:path path="rect">
                  <a:fillToRect t="100000" r="100000"/>
                </a:path>
              </a:gra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defTabSz="932597"/>
            <a:r>
              <a:rPr lang="en-US" spc="-100" dirty="0"/>
              <a:t>Martin Raepple</a:t>
            </a:r>
          </a:p>
          <a:p>
            <a:pPr defTabSz="932597"/>
            <a:r>
              <a:rPr lang="en-US" spc="-100" dirty="0"/>
              <a:t>Cloud Solution Architect - Microsoft</a:t>
            </a:r>
          </a:p>
        </p:txBody>
      </p:sp>
      <p:pic>
        <p:nvPicPr>
          <p:cNvPr id="13" name="Picture Placeholder 12" descr="A group of people in a field&#10;&#10;Description automatically generated">
            <a:extLst>
              <a:ext uri="{FF2B5EF4-FFF2-40B4-BE49-F238E27FC236}">
                <a16:creationId xmlns:a16="http://schemas.microsoft.com/office/drawing/2014/main" id="{C968BCD4-BDD8-4BCB-A834-3A4ADD03D6F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effectLst>
            <a:outerShdw blurRad="165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Placeholder 14" descr="A person standing in front of a curtain&#10;&#10;Description automatically generated">
            <a:extLst>
              <a:ext uri="{FF2B5EF4-FFF2-40B4-BE49-F238E27FC236}">
                <a16:creationId xmlns:a16="http://schemas.microsoft.com/office/drawing/2014/main" id="{86DE12D8-077E-4B49-AE93-B610149A2A1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effectLst>
            <a:outerShdw blurRad="165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Placeholder 16" descr="A picture containing sky, cargo container, outdoor, train&#10;&#10;Description automatically generated">
            <a:extLst>
              <a:ext uri="{FF2B5EF4-FFF2-40B4-BE49-F238E27FC236}">
                <a16:creationId xmlns:a16="http://schemas.microsoft.com/office/drawing/2014/main" id="{0DE8C217-F382-4246-9452-3BB80887CBD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outerShdw blurRad="165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Placeholder 20" descr="A large body of water&#10;&#10;Description automatically generated">
            <a:extLst>
              <a:ext uri="{FF2B5EF4-FFF2-40B4-BE49-F238E27FC236}">
                <a16:creationId xmlns:a16="http://schemas.microsoft.com/office/drawing/2014/main" id="{95B30138-0124-4327-A99E-33318F13B10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effectLst>
            <a:outerShdw blurRad="165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Placeholder 22" descr="A person holding a phone&#10;&#10;Description automatically generated">
            <a:extLst>
              <a:ext uri="{FF2B5EF4-FFF2-40B4-BE49-F238E27FC236}">
                <a16:creationId xmlns:a16="http://schemas.microsoft.com/office/drawing/2014/main" id="{A1250492-97E5-4331-B604-4E76FE6DC76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outerShdw blurRad="165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Placeholder 24" descr="An aerial view of a city&#10;&#10;Description automatically generated">
            <a:extLst>
              <a:ext uri="{FF2B5EF4-FFF2-40B4-BE49-F238E27FC236}">
                <a16:creationId xmlns:a16="http://schemas.microsoft.com/office/drawing/2014/main" id="{CF05B61D-45A5-45CD-84ED-8E44A7A99B0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effectLst>
            <a:outerShdw blurRad="1651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Placeholder 26" descr="A person driving a car&#10;&#10;Description automatically generated">
            <a:extLst>
              <a:ext uri="{FF2B5EF4-FFF2-40B4-BE49-F238E27FC236}">
                <a16:creationId xmlns:a16="http://schemas.microsoft.com/office/drawing/2014/main" id="{3727B34D-07EF-46DF-9F7B-FA094ED9AB6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effectLst>
            <a:outerShdw blurRad="1651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517C6E-7348-4BD8-A03D-D8E82D614920}"/>
              </a:ext>
            </a:extLst>
          </p:cNvPr>
          <p:cNvSpPr/>
          <p:nvPr/>
        </p:nvSpPr>
        <p:spPr bwMode="auto">
          <a:xfrm>
            <a:off x="6486113" y="1339402"/>
            <a:ext cx="5357996" cy="4494828"/>
          </a:xfrm>
          <a:custGeom>
            <a:avLst/>
            <a:gdLst>
              <a:gd name="connsiteX0" fmla="*/ 222909 w 5966887"/>
              <a:gd name="connsiteY0" fmla="*/ 0 h 4521077"/>
              <a:gd name="connsiteX1" fmla="*/ 3326718 w 5966887"/>
              <a:gd name="connsiteY1" fmla="*/ 528034 h 4521077"/>
              <a:gd name="connsiteX2" fmla="*/ 42605 w 5966887"/>
              <a:gd name="connsiteY2" fmla="*/ 2034862 h 4521077"/>
              <a:gd name="connsiteX3" fmla="*/ 1549433 w 5966887"/>
              <a:gd name="connsiteY3" fmla="*/ 4520484 h 4521077"/>
              <a:gd name="connsiteX4" fmla="*/ 2888836 w 5966887"/>
              <a:gd name="connsiteY4" fmla="*/ 1803042 h 4521077"/>
              <a:gd name="connsiteX5" fmla="*/ 4833546 w 5966887"/>
              <a:gd name="connsiteY5" fmla="*/ 4146997 h 4521077"/>
              <a:gd name="connsiteX6" fmla="*/ 5966887 w 5966887"/>
              <a:gd name="connsiteY6" fmla="*/ 2511380 h 4521077"/>
              <a:gd name="connsiteX0" fmla="*/ 222909 w 5966887"/>
              <a:gd name="connsiteY0" fmla="*/ 0 h 4521077"/>
              <a:gd name="connsiteX1" fmla="*/ 3326718 w 5966887"/>
              <a:gd name="connsiteY1" fmla="*/ 528034 h 4521077"/>
              <a:gd name="connsiteX2" fmla="*/ 42605 w 5966887"/>
              <a:gd name="connsiteY2" fmla="*/ 2034862 h 4521077"/>
              <a:gd name="connsiteX3" fmla="*/ 1549433 w 5966887"/>
              <a:gd name="connsiteY3" fmla="*/ 4520484 h 4521077"/>
              <a:gd name="connsiteX4" fmla="*/ 2888836 w 5966887"/>
              <a:gd name="connsiteY4" fmla="*/ 1803042 h 4521077"/>
              <a:gd name="connsiteX5" fmla="*/ 4833546 w 5966887"/>
              <a:gd name="connsiteY5" fmla="*/ 4146997 h 4521077"/>
              <a:gd name="connsiteX6" fmla="*/ 5966887 w 5966887"/>
              <a:gd name="connsiteY6" fmla="*/ 2511380 h 4521077"/>
              <a:gd name="connsiteX0" fmla="*/ 222909 w 5966887"/>
              <a:gd name="connsiteY0" fmla="*/ 0 h 4521077"/>
              <a:gd name="connsiteX1" fmla="*/ 3326718 w 5966887"/>
              <a:gd name="connsiteY1" fmla="*/ 528034 h 4521077"/>
              <a:gd name="connsiteX2" fmla="*/ 42605 w 5966887"/>
              <a:gd name="connsiteY2" fmla="*/ 2034862 h 4521077"/>
              <a:gd name="connsiteX3" fmla="*/ 1549433 w 5966887"/>
              <a:gd name="connsiteY3" fmla="*/ 4520484 h 4521077"/>
              <a:gd name="connsiteX4" fmla="*/ 2888836 w 5966887"/>
              <a:gd name="connsiteY4" fmla="*/ 1803042 h 4521077"/>
              <a:gd name="connsiteX5" fmla="*/ 4833546 w 5966887"/>
              <a:gd name="connsiteY5" fmla="*/ 4146997 h 4521077"/>
              <a:gd name="connsiteX6" fmla="*/ 5966887 w 5966887"/>
              <a:gd name="connsiteY6" fmla="*/ 2511380 h 4521077"/>
              <a:gd name="connsiteX0" fmla="*/ 336565 w 6080543"/>
              <a:gd name="connsiteY0" fmla="*/ 0 h 4524539"/>
              <a:gd name="connsiteX1" fmla="*/ 3440374 w 6080543"/>
              <a:gd name="connsiteY1" fmla="*/ 528034 h 4524539"/>
              <a:gd name="connsiteX2" fmla="*/ 40106 w 6080543"/>
              <a:gd name="connsiteY2" fmla="*/ 2369713 h 4524539"/>
              <a:gd name="connsiteX3" fmla="*/ 1663089 w 6080543"/>
              <a:gd name="connsiteY3" fmla="*/ 4520484 h 4524539"/>
              <a:gd name="connsiteX4" fmla="*/ 3002492 w 6080543"/>
              <a:gd name="connsiteY4" fmla="*/ 1803042 h 4524539"/>
              <a:gd name="connsiteX5" fmla="*/ 4947202 w 6080543"/>
              <a:gd name="connsiteY5" fmla="*/ 4146997 h 4524539"/>
              <a:gd name="connsiteX6" fmla="*/ 6080543 w 6080543"/>
              <a:gd name="connsiteY6" fmla="*/ 2511380 h 4524539"/>
              <a:gd name="connsiteX0" fmla="*/ 296482 w 6040460"/>
              <a:gd name="connsiteY0" fmla="*/ 0 h 4523392"/>
              <a:gd name="connsiteX1" fmla="*/ 3400291 w 6040460"/>
              <a:gd name="connsiteY1" fmla="*/ 528034 h 4523392"/>
              <a:gd name="connsiteX2" fmla="*/ 23 w 6040460"/>
              <a:gd name="connsiteY2" fmla="*/ 2369713 h 4523392"/>
              <a:gd name="connsiteX3" fmla="*/ 1623006 w 6040460"/>
              <a:gd name="connsiteY3" fmla="*/ 4520484 h 4523392"/>
              <a:gd name="connsiteX4" fmla="*/ 2962409 w 6040460"/>
              <a:gd name="connsiteY4" fmla="*/ 1803042 h 4523392"/>
              <a:gd name="connsiteX5" fmla="*/ 4907119 w 6040460"/>
              <a:gd name="connsiteY5" fmla="*/ 4146997 h 4523392"/>
              <a:gd name="connsiteX6" fmla="*/ 6040460 w 6040460"/>
              <a:gd name="connsiteY6" fmla="*/ 2511380 h 4523392"/>
              <a:gd name="connsiteX0" fmla="*/ 323348 w 6067326"/>
              <a:gd name="connsiteY0" fmla="*/ 0 h 4498835"/>
              <a:gd name="connsiteX1" fmla="*/ 3427157 w 6067326"/>
              <a:gd name="connsiteY1" fmla="*/ 528034 h 4498835"/>
              <a:gd name="connsiteX2" fmla="*/ 26889 w 6067326"/>
              <a:gd name="connsiteY2" fmla="*/ 2369713 h 4498835"/>
              <a:gd name="connsiteX3" fmla="*/ 1896700 w 6067326"/>
              <a:gd name="connsiteY3" fmla="*/ 4494726 h 4498835"/>
              <a:gd name="connsiteX4" fmla="*/ 2989275 w 6067326"/>
              <a:gd name="connsiteY4" fmla="*/ 1803042 h 4498835"/>
              <a:gd name="connsiteX5" fmla="*/ 4933985 w 6067326"/>
              <a:gd name="connsiteY5" fmla="*/ 4146997 h 4498835"/>
              <a:gd name="connsiteX6" fmla="*/ 6067326 w 6067326"/>
              <a:gd name="connsiteY6" fmla="*/ 2511380 h 4498835"/>
              <a:gd name="connsiteX0" fmla="*/ 296496 w 6040474"/>
              <a:gd name="connsiteY0" fmla="*/ 0 h 4497662"/>
              <a:gd name="connsiteX1" fmla="*/ 3400305 w 6040474"/>
              <a:gd name="connsiteY1" fmla="*/ 528034 h 4497662"/>
              <a:gd name="connsiteX2" fmla="*/ 37 w 6040474"/>
              <a:gd name="connsiteY2" fmla="*/ 2369713 h 4497662"/>
              <a:gd name="connsiteX3" fmla="*/ 1869848 w 6040474"/>
              <a:gd name="connsiteY3" fmla="*/ 4494726 h 4497662"/>
              <a:gd name="connsiteX4" fmla="*/ 2962423 w 6040474"/>
              <a:gd name="connsiteY4" fmla="*/ 1803042 h 4497662"/>
              <a:gd name="connsiteX5" fmla="*/ 4907133 w 6040474"/>
              <a:gd name="connsiteY5" fmla="*/ 4146997 h 4497662"/>
              <a:gd name="connsiteX6" fmla="*/ 6040474 w 6040474"/>
              <a:gd name="connsiteY6" fmla="*/ 2511380 h 4497662"/>
              <a:gd name="connsiteX0" fmla="*/ 296496 w 6040474"/>
              <a:gd name="connsiteY0" fmla="*/ 0 h 4497662"/>
              <a:gd name="connsiteX1" fmla="*/ 3400305 w 6040474"/>
              <a:gd name="connsiteY1" fmla="*/ 528034 h 4497662"/>
              <a:gd name="connsiteX2" fmla="*/ 37 w 6040474"/>
              <a:gd name="connsiteY2" fmla="*/ 2369713 h 4497662"/>
              <a:gd name="connsiteX3" fmla="*/ 1869848 w 6040474"/>
              <a:gd name="connsiteY3" fmla="*/ 4494726 h 4497662"/>
              <a:gd name="connsiteX4" fmla="*/ 2962423 w 6040474"/>
              <a:gd name="connsiteY4" fmla="*/ 1803042 h 4497662"/>
              <a:gd name="connsiteX5" fmla="*/ 4907133 w 6040474"/>
              <a:gd name="connsiteY5" fmla="*/ 4146997 h 4497662"/>
              <a:gd name="connsiteX6" fmla="*/ 6040474 w 6040474"/>
              <a:gd name="connsiteY6" fmla="*/ 2511380 h 4497662"/>
              <a:gd name="connsiteX0" fmla="*/ 296486 w 6040464"/>
              <a:gd name="connsiteY0" fmla="*/ 0 h 4494828"/>
              <a:gd name="connsiteX1" fmla="*/ 3400295 w 6040464"/>
              <a:gd name="connsiteY1" fmla="*/ 528034 h 4494828"/>
              <a:gd name="connsiteX2" fmla="*/ 27 w 6040464"/>
              <a:gd name="connsiteY2" fmla="*/ 2369713 h 4494828"/>
              <a:gd name="connsiteX3" fmla="*/ 1869838 w 6040464"/>
              <a:gd name="connsiteY3" fmla="*/ 4494726 h 4494828"/>
              <a:gd name="connsiteX4" fmla="*/ 2962413 w 6040464"/>
              <a:gd name="connsiteY4" fmla="*/ 1803042 h 4494828"/>
              <a:gd name="connsiteX5" fmla="*/ 4907123 w 6040464"/>
              <a:gd name="connsiteY5" fmla="*/ 4146997 h 4494828"/>
              <a:gd name="connsiteX6" fmla="*/ 6040464 w 6040464"/>
              <a:gd name="connsiteY6" fmla="*/ 2511380 h 4494828"/>
              <a:gd name="connsiteX0" fmla="*/ 296486 w 6040464"/>
              <a:gd name="connsiteY0" fmla="*/ 0 h 4494828"/>
              <a:gd name="connsiteX1" fmla="*/ 3400295 w 6040464"/>
              <a:gd name="connsiteY1" fmla="*/ 528034 h 4494828"/>
              <a:gd name="connsiteX2" fmla="*/ 27 w 6040464"/>
              <a:gd name="connsiteY2" fmla="*/ 2369713 h 4494828"/>
              <a:gd name="connsiteX3" fmla="*/ 1869838 w 6040464"/>
              <a:gd name="connsiteY3" fmla="*/ 4494726 h 4494828"/>
              <a:gd name="connsiteX4" fmla="*/ 2962413 w 6040464"/>
              <a:gd name="connsiteY4" fmla="*/ 1803042 h 4494828"/>
              <a:gd name="connsiteX5" fmla="*/ 4907123 w 6040464"/>
              <a:gd name="connsiteY5" fmla="*/ 4146997 h 4494828"/>
              <a:gd name="connsiteX6" fmla="*/ 6040464 w 6040464"/>
              <a:gd name="connsiteY6" fmla="*/ 2511380 h 4494828"/>
              <a:gd name="connsiteX0" fmla="*/ 296486 w 6040464"/>
              <a:gd name="connsiteY0" fmla="*/ 0 h 4494828"/>
              <a:gd name="connsiteX1" fmla="*/ 3400295 w 6040464"/>
              <a:gd name="connsiteY1" fmla="*/ 528034 h 4494828"/>
              <a:gd name="connsiteX2" fmla="*/ 27 w 6040464"/>
              <a:gd name="connsiteY2" fmla="*/ 2369713 h 4494828"/>
              <a:gd name="connsiteX3" fmla="*/ 1869838 w 6040464"/>
              <a:gd name="connsiteY3" fmla="*/ 4494726 h 4494828"/>
              <a:gd name="connsiteX4" fmla="*/ 2962413 w 6040464"/>
              <a:gd name="connsiteY4" fmla="*/ 1803042 h 4494828"/>
              <a:gd name="connsiteX5" fmla="*/ 4907123 w 6040464"/>
              <a:gd name="connsiteY5" fmla="*/ 4146997 h 4494828"/>
              <a:gd name="connsiteX6" fmla="*/ 6040464 w 6040464"/>
              <a:gd name="connsiteY6" fmla="*/ 2511380 h 4494828"/>
              <a:gd name="connsiteX0" fmla="*/ 296486 w 6040464"/>
              <a:gd name="connsiteY0" fmla="*/ 0 h 4494828"/>
              <a:gd name="connsiteX1" fmla="*/ 3400295 w 6040464"/>
              <a:gd name="connsiteY1" fmla="*/ 528034 h 4494828"/>
              <a:gd name="connsiteX2" fmla="*/ 27 w 6040464"/>
              <a:gd name="connsiteY2" fmla="*/ 2369713 h 4494828"/>
              <a:gd name="connsiteX3" fmla="*/ 1869838 w 6040464"/>
              <a:gd name="connsiteY3" fmla="*/ 4494726 h 4494828"/>
              <a:gd name="connsiteX4" fmla="*/ 2962413 w 6040464"/>
              <a:gd name="connsiteY4" fmla="*/ 1803042 h 4494828"/>
              <a:gd name="connsiteX5" fmla="*/ 4907123 w 6040464"/>
              <a:gd name="connsiteY5" fmla="*/ 4146997 h 4494828"/>
              <a:gd name="connsiteX6" fmla="*/ 6040464 w 6040464"/>
              <a:gd name="connsiteY6" fmla="*/ 2511380 h 449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40464" h="4494828">
                <a:moveTo>
                  <a:pt x="296486" y="0"/>
                </a:moveTo>
                <a:lnTo>
                  <a:pt x="3400295" y="528034"/>
                </a:lnTo>
                <a:cubicBezTo>
                  <a:pt x="3423481" y="536620"/>
                  <a:pt x="8275" y="2365421"/>
                  <a:pt x="27" y="2369713"/>
                </a:cubicBezTo>
                <a:cubicBezTo>
                  <a:pt x="-8221" y="2374005"/>
                  <a:pt x="1884283" y="4511898"/>
                  <a:pt x="1869838" y="4494726"/>
                </a:cubicBezTo>
                <a:cubicBezTo>
                  <a:pt x="1855393" y="4477554"/>
                  <a:pt x="2964375" y="1770845"/>
                  <a:pt x="2962413" y="1803042"/>
                </a:cubicBezTo>
                <a:cubicBezTo>
                  <a:pt x="2960451" y="1835239"/>
                  <a:pt x="4858733" y="4157730"/>
                  <a:pt x="4907123" y="4146997"/>
                </a:cubicBezTo>
                <a:cubicBezTo>
                  <a:pt x="4955513" y="4136264"/>
                  <a:pt x="5915639" y="2685244"/>
                  <a:pt x="6040464" y="2511380"/>
                </a:cubicBezTo>
              </a:path>
            </a:pathLst>
          </a:custGeom>
          <a:noFill/>
          <a:ln w="158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20BDB7-E400-49CB-9C50-4BC4814363D4}"/>
              </a:ext>
            </a:extLst>
          </p:cNvPr>
          <p:cNvGrpSpPr/>
          <p:nvPr/>
        </p:nvGrpSpPr>
        <p:grpSpPr>
          <a:xfrm>
            <a:off x="10671174" y="5302159"/>
            <a:ext cx="387814" cy="387812"/>
            <a:chOff x="8119422" y="2030686"/>
            <a:chExt cx="590219" cy="59021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5778A82-DCC6-4AFB-81F5-921CA5614D98}"/>
                </a:ext>
              </a:extLst>
            </p:cNvPr>
            <p:cNvSpPr/>
            <p:nvPr/>
          </p:nvSpPr>
          <p:spPr bwMode="auto">
            <a:xfrm>
              <a:off x="8119422" y="2030686"/>
              <a:ext cx="590219" cy="5902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7CEEC8A-26EE-4696-BD55-126AE275B60C}"/>
                </a:ext>
              </a:extLst>
            </p:cNvPr>
            <p:cNvSpPr/>
            <p:nvPr/>
          </p:nvSpPr>
          <p:spPr bwMode="auto">
            <a:xfrm>
              <a:off x="8278214" y="2211954"/>
              <a:ext cx="272634" cy="27263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0B8021-7743-4787-99FB-C39BFDE7B8DE}"/>
              </a:ext>
            </a:extLst>
          </p:cNvPr>
          <p:cNvGrpSpPr/>
          <p:nvPr/>
        </p:nvGrpSpPr>
        <p:grpSpPr>
          <a:xfrm>
            <a:off x="11642032" y="3586816"/>
            <a:ext cx="387814" cy="387812"/>
            <a:chOff x="8119422" y="2030686"/>
            <a:chExt cx="590219" cy="590219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18C715C-32A9-4181-8FA6-275914E1DE93}"/>
                </a:ext>
              </a:extLst>
            </p:cNvPr>
            <p:cNvSpPr/>
            <p:nvPr/>
          </p:nvSpPr>
          <p:spPr bwMode="auto">
            <a:xfrm>
              <a:off x="8119422" y="2030686"/>
              <a:ext cx="590219" cy="5902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1003DA0-0681-4326-B614-B6F04E9F5D8B}"/>
                </a:ext>
              </a:extLst>
            </p:cNvPr>
            <p:cNvSpPr/>
            <p:nvPr/>
          </p:nvSpPr>
          <p:spPr bwMode="auto">
            <a:xfrm>
              <a:off x="8278214" y="2211954"/>
              <a:ext cx="272634" cy="27263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474C82-3E2A-455E-86AE-DE0FF69C38DC}"/>
              </a:ext>
            </a:extLst>
          </p:cNvPr>
          <p:cNvGrpSpPr/>
          <p:nvPr/>
        </p:nvGrpSpPr>
        <p:grpSpPr>
          <a:xfrm>
            <a:off x="8911649" y="2950699"/>
            <a:ext cx="387814" cy="387812"/>
            <a:chOff x="8119422" y="2030686"/>
            <a:chExt cx="590219" cy="59021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DDA946F-1CE7-402D-BD44-94E7C574128F}"/>
                </a:ext>
              </a:extLst>
            </p:cNvPr>
            <p:cNvSpPr/>
            <p:nvPr/>
          </p:nvSpPr>
          <p:spPr bwMode="auto">
            <a:xfrm>
              <a:off x="8119422" y="2030686"/>
              <a:ext cx="590219" cy="5902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A7A7AEA-F212-420C-80AB-EABD9B0D9CCF}"/>
                </a:ext>
              </a:extLst>
            </p:cNvPr>
            <p:cNvSpPr/>
            <p:nvPr/>
          </p:nvSpPr>
          <p:spPr bwMode="auto">
            <a:xfrm>
              <a:off x="8278214" y="2211954"/>
              <a:ext cx="272634" cy="27263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3711A4-B886-4EA8-B8B1-9228A6402349}"/>
              </a:ext>
            </a:extLst>
          </p:cNvPr>
          <p:cNvGrpSpPr/>
          <p:nvPr/>
        </p:nvGrpSpPr>
        <p:grpSpPr>
          <a:xfrm>
            <a:off x="6535362" y="1145496"/>
            <a:ext cx="387814" cy="387812"/>
            <a:chOff x="8119422" y="2030686"/>
            <a:chExt cx="590219" cy="590219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AE734CD-9A09-4563-8387-ABE35E11A124}"/>
                </a:ext>
              </a:extLst>
            </p:cNvPr>
            <p:cNvSpPr/>
            <p:nvPr/>
          </p:nvSpPr>
          <p:spPr bwMode="auto">
            <a:xfrm>
              <a:off x="8119422" y="2030686"/>
              <a:ext cx="590219" cy="5902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6C98C10-FD23-41AD-8992-7EB22655A7C4}"/>
                </a:ext>
              </a:extLst>
            </p:cNvPr>
            <p:cNvSpPr/>
            <p:nvPr/>
          </p:nvSpPr>
          <p:spPr bwMode="auto">
            <a:xfrm>
              <a:off x="8278214" y="2211954"/>
              <a:ext cx="272634" cy="27263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B6660A-476F-45A2-A2E9-8DE6E56BDA4C}"/>
              </a:ext>
            </a:extLst>
          </p:cNvPr>
          <p:cNvGrpSpPr/>
          <p:nvPr/>
        </p:nvGrpSpPr>
        <p:grpSpPr>
          <a:xfrm>
            <a:off x="9291946" y="1664723"/>
            <a:ext cx="387814" cy="387812"/>
            <a:chOff x="8119422" y="2030686"/>
            <a:chExt cx="590219" cy="590219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530124A-48CD-4FFD-97BD-FF34EF9B625D}"/>
                </a:ext>
              </a:extLst>
            </p:cNvPr>
            <p:cNvSpPr/>
            <p:nvPr/>
          </p:nvSpPr>
          <p:spPr bwMode="auto">
            <a:xfrm>
              <a:off x="8119422" y="2030686"/>
              <a:ext cx="590219" cy="5902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813F38D-EA72-4CE5-9757-FB2417C8241D}"/>
                </a:ext>
              </a:extLst>
            </p:cNvPr>
            <p:cNvSpPr/>
            <p:nvPr/>
          </p:nvSpPr>
          <p:spPr bwMode="auto">
            <a:xfrm>
              <a:off x="8278214" y="2211954"/>
              <a:ext cx="272634" cy="27263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0D6A69-F661-4853-9C8F-12DAFD0E1278}"/>
              </a:ext>
            </a:extLst>
          </p:cNvPr>
          <p:cNvGrpSpPr/>
          <p:nvPr/>
        </p:nvGrpSpPr>
        <p:grpSpPr>
          <a:xfrm>
            <a:off x="7946406" y="5609523"/>
            <a:ext cx="387814" cy="387812"/>
            <a:chOff x="8119422" y="2030686"/>
            <a:chExt cx="590219" cy="59021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33E714D-F11E-4CB9-B893-70085CD6F2C6}"/>
                </a:ext>
              </a:extLst>
            </p:cNvPr>
            <p:cNvSpPr/>
            <p:nvPr/>
          </p:nvSpPr>
          <p:spPr bwMode="auto">
            <a:xfrm>
              <a:off x="8119422" y="2030686"/>
              <a:ext cx="590219" cy="5902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89AC320-C865-459F-A324-F31684856B75}"/>
                </a:ext>
              </a:extLst>
            </p:cNvPr>
            <p:cNvSpPr/>
            <p:nvPr/>
          </p:nvSpPr>
          <p:spPr bwMode="auto">
            <a:xfrm>
              <a:off x="8278214" y="2211954"/>
              <a:ext cx="272634" cy="27263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61E9D6-4253-4831-B151-E6F48AFB39AB}"/>
              </a:ext>
            </a:extLst>
          </p:cNvPr>
          <p:cNvGrpSpPr/>
          <p:nvPr/>
        </p:nvGrpSpPr>
        <p:grpSpPr>
          <a:xfrm>
            <a:off x="6278146" y="3471414"/>
            <a:ext cx="387814" cy="387812"/>
            <a:chOff x="8119422" y="2030686"/>
            <a:chExt cx="590219" cy="590219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9CFCDCB-E0B2-4DE4-883A-396BEB565E1A}"/>
                </a:ext>
              </a:extLst>
            </p:cNvPr>
            <p:cNvSpPr/>
            <p:nvPr/>
          </p:nvSpPr>
          <p:spPr bwMode="auto">
            <a:xfrm>
              <a:off x="8119422" y="2030686"/>
              <a:ext cx="590219" cy="59021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D5662DC-DB22-4DE6-ACE8-B72A660CD2BB}"/>
                </a:ext>
              </a:extLst>
            </p:cNvPr>
            <p:cNvSpPr/>
            <p:nvPr/>
          </p:nvSpPr>
          <p:spPr bwMode="auto">
            <a:xfrm>
              <a:off x="8278214" y="2211954"/>
              <a:ext cx="272634" cy="272634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3435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mph" presetSubtype="0" accel="10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33272-1AC3-1441-BC45-0CA5B73EA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" y="305"/>
            <a:ext cx="12433627" cy="69939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161677-6467-42C9-A257-39CB9BF81D08}"/>
              </a:ext>
            </a:extLst>
          </p:cNvPr>
          <p:cNvSpPr/>
          <p:nvPr/>
        </p:nvSpPr>
        <p:spPr bwMode="auto">
          <a:xfrm>
            <a:off x="882" y="-1"/>
            <a:ext cx="12434711" cy="6994525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64C5C-C61D-4623-A7E2-D28E209835BC}"/>
              </a:ext>
            </a:extLst>
          </p:cNvPr>
          <p:cNvSpPr txBox="1"/>
          <p:nvPr/>
        </p:nvSpPr>
        <p:spPr>
          <a:xfrm>
            <a:off x="2028924" y="2993599"/>
            <a:ext cx="8378627" cy="991502"/>
          </a:xfrm>
          <a:prstGeom prst="rect">
            <a:avLst/>
          </a:prstGeom>
          <a:noFill/>
        </p:spPr>
        <p:txBody>
          <a:bodyPr wrap="square" tIns="91427" bIns="91427" anchor="b" anchorCtr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-50" normalizeH="0" baseline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32563">
              <a:defRPr/>
            </a:pPr>
            <a:r>
              <a:rPr lang="en-US" sz="2856" spc="-51">
                <a:solidFill>
                  <a:srgbClr val="FFFFFF"/>
                </a:solidFill>
              </a:rPr>
              <a:t>How can we accurately identify hazardous situations with machine learning? </a:t>
            </a:r>
          </a:p>
        </p:txBody>
      </p:sp>
    </p:spTree>
    <p:extLst>
      <p:ext uri="{BB962C8B-B14F-4D97-AF65-F5344CB8AC3E}">
        <p14:creationId xmlns:p14="http://schemas.microsoft.com/office/powerpoint/2010/main" val="827650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B0AD3B9-EA95-44CD-BFC3-29B5A0CCEC06}"/>
              </a:ext>
            </a:extLst>
          </p:cNvPr>
          <p:cNvGrpSpPr/>
          <p:nvPr/>
        </p:nvGrpSpPr>
        <p:grpSpPr>
          <a:xfrm>
            <a:off x="6465252" y="378471"/>
            <a:ext cx="339193" cy="240954"/>
            <a:chOff x="6856353" y="5356741"/>
            <a:chExt cx="489226" cy="347534"/>
          </a:xfrm>
        </p:grpSpPr>
        <p:sp useBgFill="1">
          <p:nvSpPr>
            <p:cNvPr id="19" name="Oval 18">
              <a:extLst>
                <a:ext uri="{FF2B5EF4-FFF2-40B4-BE49-F238E27FC236}">
                  <a16:creationId xmlns:a16="http://schemas.microsoft.com/office/drawing/2014/main" id="{9D99F896-7B28-4FD3-818D-5240CC810005}"/>
                </a:ext>
              </a:extLst>
            </p:cNvPr>
            <p:cNvSpPr/>
            <p:nvPr/>
          </p:nvSpPr>
          <p:spPr bwMode="auto">
            <a:xfrm flipH="1">
              <a:off x="7059601" y="5450016"/>
              <a:ext cx="115755" cy="115755"/>
            </a:xfrm>
            <a:prstGeom prst="ellipse">
              <a:avLst/>
            </a:prstGeom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6EA25B-6F8A-4D49-9A4D-7EEB4D7238F6}"/>
                </a:ext>
              </a:extLst>
            </p:cNvPr>
            <p:cNvGrpSpPr/>
            <p:nvPr/>
          </p:nvGrpSpPr>
          <p:grpSpPr>
            <a:xfrm rot="20700000" flipH="1">
              <a:off x="6856353" y="5356741"/>
              <a:ext cx="425031" cy="186550"/>
              <a:chOff x="4434114" y="1103693"/>
              <a:chExt cx="1262204" cy="553994"/>
            </a:xfrm>
          </p:grpSpPr>
          <p:sp useBgFill="1"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7A3ED8A-50CD-4572-903B-D75954C26CB0}"/>
                  </a:ext>
                </a:extLst>
              </p:cNvPr>
              <p:cNvSpPr/>
              <p:nvPr/>
            </p:nvSpPr>
            <p:spPr bwMode="auto">
              <a:xfrm rot="10800000" flipV="1">
                <a:off x="5206999" y="1245214"/>
                <a:ext cx="489319" cy="339733"/>
              </a:xfrm>
              <a:prstGeom prst="rect">
                <a:avLst/>
              </a:prstGeom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 useBgFill="1"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F46E32E-9709-483E-839E-56C01FAA10C0}"/>
                  </a:ext>
                </a:extLst>
              </p:cNvPr>
              <p:cNvSpPr/>
              <p:nvPr/>
            </p:nvSpPr>
            <p:spPr bwMode="auto">
              <a:xfrm rot="10800000" flipV="1">
                <a:off x="4434114" y="1103693"/>
                <a:ext cx="1262204" cy="553994"/>
              </a:xfrm>
              <a:custGeom>
                <a:avLst/>
                <a:gdLst>
                  <a:gd name="connsiteX0" fmla="*/ 0 w 1616104"/>
                  <a:gd name="connsiteY0" fmla="*/ 0 h 553994"/>
                  <a:gd name="connsiteX1" fmla="*/ 373742 w 1616104"/>
                  <a:gd name="connsiteY1" fmla="*/ 553993 h 553994"/>
                  <a:gd name="connsiteX2" fmla="*/ 1616104 w 1616104"/>
                  <a:gd name="connsiteY2" fmla="*/ 553994 h 553994"/>
                  <a:gd name="connsiteX3" fmla="*/ 1616104 w 1616104"/>
                  <a:gd name="connsiteY3" fmla="*/ 1 h 553994"/>
                  <a:gd name="connsiteX4" fmla="*/ 0 w 1616104"/>
                  <a:gd name="connsiteY4" fmla="*/ 0 h 5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6104" h="553994">
                    <a:moveTo>
                      <a:pt x="0" y="0"/>
                    </a:moveTo>
                    <a:lnTo>
                      <a:pt x="373742" y="553993"/>
                    </a:lnTo>
                    <a:lnTo>
                      <a:pt x="1616104" y="553994"/>
                    </a:lnTo>
                    <a:lnTo>
                      <a:pt x="1616104" y="1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5F247E-B4B5-48F1-A626-55EF5231BA53}"/>
                </a:ext>
              </a:extLst>
            </p:cNvPr>
            <p:cNvSpPr/>
            <p:nvPr/>
          </p:nvSpPr>
          <p:spPr bwMode="auto">
            <a:xfrm flipH="1">
              <a:off x="7143181" y="5558014"/>
              <a:ext cx="202398" cy="97427"/>
            </a:xfrm>
            <a:custGeom>
              <a:avLst/>
              <a:gdLst>
                <a:gd name="connsiteX0" fmla="*/ 809172 w 809172"/>
                <a:gd name="connsiteY0" fmla="*/ 0 h 399143"/>
                <a:gd name="connsiteX1" fmla="*/ 410029 w 809172"/>
                <a:gd name="connsiteY1" fmla="*/ 399143 h 399143"/>
                <a:gd name="connsiteX2" fmla="*/ 0 w 809172"/>
                <a:gd name="connsiteY2" fmla="*/ 399143 h 39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172" h="399143">
                  <a:moveTo>
                    <a:pt x="809172" y="0"/>
                  </a:moveTo>
                  <a:lnTo>
                    <a:pt x="410029" y="399143"/>
                  </a:lnTo>
                  <a:lnTo>
                    <a:pt x="0" y="399143"/>
                  </a:lnTo>
                </a:path>
              </a:pathLst>
            </a:custGeom>
            <a:noFill/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94EF38A-74E3-4B32-AB7A-4F11FBE5775E}"/>
                </a:ext>
              </a:extLst>
            </p:cNvPr>
            <p:cNvCxnSpPr/>
            <p:nvPr/>
          </p:nvCxnSpPr>
          <p:spPr>
            <a:xfrm flipH="1" flipV="1">
              <a:off x="7345579" y="5588228"/>
              <a:ext cx="0" cy="116047"/>
            </a:xfrm>
            <a:prstGeom prst="line">
              <a:avLst/>
            </a:prstGeom>
            <a:ln w="12700">
              <a:solidFill>
                <a:srgbClr val="0078D4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2FF247-57FE-4FA7-9A00-969295F77FD5}"/>
              </a:ext>
            </a:extLst>
          </p:cNvPr>
          <p:cNvGrpSpPr/>
          <p:nvPr/>
        </p:nvGrpSpPr>
        <p:grpSpPr>
          <a:xfrm>
            <a:off x="2438927" y="1375119"/>
            <a:ext cx="467968" cy="332433"/>
            <a:chOff x="3200258" y="5379481"/>
            <a:chExt cx="505195" cy="358878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7D650FF3-D0BE-4642-B3A6-336847728C60}"/>
                </a:ext>
              </a:extLst>
            </p:cNvPr>
            <p:cNvSpPr/>
            <p:nvPr/>
          </p:nvSpPr>
          <p:spPr bwMode="auto">
            <a:xfrm>
              <a:off x="3376037" y="5475801"/>
              <a:ext cx="119534" cy="119534"/>
            </a:xfrm>
            <a:prstGeom prst="ellipse">
              <a:avLst/>
            </a:prstGeom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A255DE7-B8CD-46D0-9B7B-FCC2CB8BC36E}"/>
                </a:ext>
              </a:extLst>
            </p:cNvPr>
            <p:cNvGrpSpPr/>
            <p:nvPr/>
          </p:nvGrpSpPr>
          <p:grpSpPr>
            <a:xfrm rot="900000">
              <a:off x="3266548" y="5379481"/>
              <a:ext cx="438905" cy="192639"/>
              <a:chOff x="4434114" y="1103693"/>
              <a:chExt cx="1262204" cy="553994"/>
            </a:xfrm>
          </p:grpSpPr>
          <p:sp useBgFill="1"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BA81ED8-A950-4608-B304-94EA8DE5B5D4}"/>
                  </a:ext>
                </a:extLst>
              </p:cNvPr>
              <p:cNvSpPr/>
              <p:nvPr/>
            </p:nvSpPr>
            <p:spPr bwMode="auto">
              <a:xfrm rot="10800000" flipV="1">
                <a:off x="5206999" y="1245214"/>
                <a:ext cx="489319" cy="339733"/>
              </a:xfrm>
              <a:prstGeom prst="rect">
                <a:avLst/>
              </a:prstGeom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 useBgFill="1"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7F9E2A0-8EF7-42F1-AAC3-74E2DEEB0DDE}"/>
                  </a:ext>
                </a:extLst>
              </p:cNvPr>
              <p:cNvSpPr/>
              <p:nvPr/>
            </p:nvSpPr>
            <p:spPr bwMode="auto">
              <a:xfrm rot="10800000" flipV="1">
                <a:off x="4434114" y="1103693"/>
                <a:ext cx="1262204" cy="553994"/>
              </a:xfrm>
              <a:custGeom>
                <a:avLst/>
                <a:gdLst>
                  <a:gd name="connsiteX0" fmla="*/ 0 w 1616104"/>
                  <a:gd name="connsiteY0" fmla="*/ 0 h 553994"/>
                  <a:gd name="connsiteX1" fmla="*/ 373742 w 1616104"/>
                  <a:gd name="connsiteY1" fmla="*/ 553993 h 553994"/>
                  <a:gd name="connsiteX2" fmla="*/ 1616104 w 1616104"/>
                  <a:gd name="connsiteY2" fmla="*/ 553994 h 553994"/>
                  <a:gd name="connsiteX3" fmla="*/ 1616104 w 1616104"/>
                  <a:gd name="connsiteY3" fmla="*/ 1 h 553994"/>
                  <a:gd name="connsiteX4" fmla="*/ 0 w 1616104"/>
                  <a:gd name="connsiteY4" fmla="*/ 0 h 553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6104" h="553994">
                    <a:moveTo>
                      <a:pt x="0" y="0"/>
                    </a:moveTo>
                    <a:lnTo>
                      <a:pt x="373742" y="553993"/>
                    </a:lnTo>
                    <a:lnTo>
                      <a:pt x="1616104" y="553994"/>
                    </a:lnTo>
                    <a:lnTo>
                      <a:pt x="1616104" y="1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4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431BE2-089A-4098-BD02-C9B6ED281B73}"/>
                </a:ext>
              </a:extLst>
            </p:cNvPr>
            <p:cNvSpPr/>
            <p:nvPr/>
          </p:nvSpPr>
          <p:spPr bwMode="auto">
            <a:xfrm>
              <a:off x="3200258" y="5587324"/>
              <a:ext cx="209004" cy="100608"/>
            </a:xfrm>
            <a:custGeom>
              <a:avLst/>
              <a:gdLst>
                <a:gd name="connsiteX0" fmla="*/ 809172 w 809172"/>
                <a:gd name="connsiteY0" fmla="*/ 0 h 399143"/>
                <a:gd name="connsiteX1" fmla="*/ 410029 w 809172"/>
                <a:gd name="connsiteY1" fmla="*/ 399143 h 399143"/>
                <a:gd name="connsiteX2" fmla="*/ 0 w 809172"/>
                <a:gd name="connsiteY2" fmla="*/ 399143 h 39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9172" h="399143">
                  <a:moveTo>
                    <a:pt x="809172" y="0"/>
                  </a:moveTo>
                  <a:lnTo>
                    <a:pt x="410029" y="399143"/>
                  </a:lnTo>
                  <a:lnTo>
                    <a:pt x="0" y="399143"/>
                  </a:lnTo>
                </a:path>
              </a:pathLst>
            </a:custGeom>
            <a:noFill/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21E7E1-233A-4AF0-9D41-D4CB8CD9B417}"/>
                </a:ext>
              </a:extLst>
            </p:cNvPr>
            <p:cNvCxnSpPr/>
            <p:nvPr/>
          </p:nvCxnSpPr>
          <p:spPr>
            <a:xfrm flipV="1">
              <a:off x="3200258" y="5618524"/>
              <a:ext cx="0" cy="119835"/>
            </a:xfrm>
            <a:prstGeom prst="line">
              <a:avLst/>
            </a:prstGeom>
            <a:ln w="12700">
              <a:solidFill>
                <a:srgbClr val="0078D4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262811B-C005-CE45-A4A2-120F1D257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62811B-C005-CE45-A4A2-120F1D257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" y="0"/>
            <a:ext cx="12434709" cy="699452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F87C01B-18DE-4FA1-8AF2-004BCAF85576}"/>
              </a:ext>
            </a:extLst>
          </p:cNvPr>
          <p:cNvSpPr/>
          <p:nvPr/>
        </p:nvSpPr>
        <p:spPr>
          <a:xfrm>
            <a:off x="7258164" y="2867039"/>
            <a:ext cx="365690" cy="452935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057474-E5DD-43F6-89B5-0187A520F6F9}"/>
              </a:ext>
            </a:extLst>
          </p:cNvPr>
          <p:cNvSpPr/>
          <p:nvPr/>
        </p:nvSpPr>
        <p:spPr>
          <a:xfrm>
            <a:off x="4369385" y="3022896"/>
            <a:ext cx="866895" cy="1025786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FF6530-88E1-4654-BC36-DA82885DBD49}"/>
              </a:ext>
            </a:extLst>
          </p:cNvPr>
          <p:cNvGrpSpPr/>
          <p:nvPr/>
        </p:nvGrpSpPr>
        <p:grpSpPr>
          <a:xfrm>
            <a:off x="2404840" y="2821377"/>
            <a:ext cx="2014947" cy="1879545"/>
            <a:chOff x="2465752" y="3118776"/>
            <a:chExt cx="1975618" cy="18428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7C844A-7ED3-4D73-91EF-FD80B197E5CE}"/>
                </a:ext>
              </a:extLst>
            </p:cNvPr>
            <p:cNvSpPr/>
            <p:nvPr/>
          </p:nvSpPr>
          <p:spPr bwMode="auto">
            <a:xfrm>
              <a:off x="2465753" y="3334221"/>
              <a:ext cx="1702115" cy="24309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87BFD4-9390-4359-8DF6-F90825180DA7}"/>
                </a:ext>
              </a:extLst>
            </p:cNvPr>
            <p:cNvSpPr/>
            <p:nvPr/>
          </p:nvSpPr>
          <p:spPr bwMode="auto">
            <a:xfrm>
              <a:off x="2465752" y="3118776"/>
              <a:ext cx="1975617" cy="24309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8F9560-0023-4F17-91B4-EC29085AAE66}"/>
                </a:ext>
              </a:extLst>
            </p:cNvPr>
            <p:cNvSpPr/>
            <p:nvPr/>
          </p:nvSpPr>
          <p:spPr>
            <a:xfrm>
              <a:off x="2516038" y="3118778"/>
              <a:ext cx="1925332" cy="4394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defTabSz="932597">
                <a:defRPr/>
              </a:pPr>
              <a:r>
                <a:rPr lang="en-US" sz="1428" b="1">
                  <a:solidFill>
                    <a:srgbClr val="FFFFFF"/>
                  </a:solidFill>
                  <a:latin typeface="Consolas" panose="020B0609020204030204" pitchFamily="49" charset="0"/>
                  <a:cs typeface="Segoe UI Semibold" panose="020B0502040204020203" pitchFamily="34" charset="0"/>
                </a:rPr>
                <a:t>Flammable equipment near heat source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143228-D4BA-45E5-A0B7-D3C72850D702}"/>
                </a:ext>
              </a:extLst>
            </p:cNvPr>
            <p:cNvSpPr/>
            <p:nvPr/>
          </p:nvSpPr>
          <p:spPr>
            <a:xfrm>
              <a:off x="2465753" y="3118777"/>
              <a:ext cx="1975617" cy="184285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5B2E64-B27F-4CD0-B45C-E80443ECA3F9}"/>
              </a:ext>
            </a:extLst>
          </p:cNvPr>
          <p:cNvGrpSpPr/>
          <p:nvPr/>
        </p:nvGrpSpPr>
        <p:grpSpPr>
          <a:xfrm>
            <a:off x="7515512" y="1724593"/>
            <a:ext cx="1824355" cy="1701759"/>
            <a:chOff x="10562321" y="4129430"/>
            <a:chExt cx="1192153" cy="111204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F091B1B-C435-40EB-852C-905B0AABB7A4}"/>
                </a:ext>
              </a:extLst>
            </p:cNvPr>
            <p:cNvSpPr/>
            <p:nvPr/>
          </p:nvSpPr>
          <p:spPr>
            <a:xfrm>
              <a:off x="10562321" y="4129430"/>
              <a:ext cx="1192153" cy="1112041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CB8AC4-2938-4671-A51F-9355CCF136D6}"/>
                </a:ext>
              </a:extLst>
            </p:cNvPr>
            <p:cNvSpPr/>
            <p:nvPr/>
          </p:nvSpPr>
          <p:spPr bwMode="auto">
            <a:xfrm>
              <a:off x="10562321" y="4129430"/>
              <a:ext cx="1192153" cy="16201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27BBA98-FB9A-459A-9456-E61ADC9D459D}"/>
                </a:ext>
              </a:extLst>
            </p:cNvPr>
            <p:cNvSpPr/>
            <p:nvPr/>
          </p:nvSpPr>
          <p:spPr>
            <a:xfrm>
              <a:off x="10603603" y="4140315"/>
              <a:ext cx="1150871" cy="1464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defTabSz="932597">
                <a:defRPr/>
              </a:pPr>
              <a:r>
                <a:rPr lang="en-US" sz="1428" b="1">
                  <a:solidFill>
                    <a:srgbClr val="FFFFFF"/>
                  </a:solidFill>
                  <a:latin typeface="Consolas" panose="020B0609020204030204" pitchFamily="49" charset="0"/>
                  <a:cs typeface="Segoe UI Semibold" panose="020B0502040204020203" pitchFamily="34" charset="0"/>
                </a:rPr>
                <a:t>Missing equipment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EB4A54A-86DD-4942-BABA-1A0A1F7E781A}"/>
              </a:ext>
            </a:extLst>
          </p:cNvPr>
          <p:cNvSpPr/>
          <p:nvPr/>
        </p:nvSpPr>
        <p:spPr>
          <a:xfrm>
            <a:off x="9679803" y="314695"/>
            <a:ext cx="607470" cy="566648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12AA5A-899C-40FA-9F4F-0B1619F2CA31}"/>
              </a:ext>
            </a:extLst>
          </p:cNvPr>
          <p:cNvSpPr/>
          <p:nvPr/>
        </p:nvSpPr>
        <p:spPr>
          <a:xfrm>
            <a:off x="9935160" y="420168"/>
            <a:ext cx="607470" cy="566648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795774-30BE-48C1-858F-542FD75EBDA1}"/>
              </a:ext>
            </a:extLst>
          </p:cNvPr>
          <p:cNvSpPr/>
          <p:nvPr/>
        </p:nvSpPr>
        <p:spPr>
          <a:xfrm>
            <a:off x="10181719" y="4109100"/>
            <a:ext cx="1013649" cy="945532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5242472-32F4-40EC-876A-44EC079A0928}"/>
              </a:ext>
            </a:extLst>
          </p:cNvPr>
          <p:cNvSpPr/>
          <p:nvPr/>
        </p:nvSpPr>
        <p:spPr>
          <a:xfrm>
            <a:off x="10602655" y="3951740"/>
            <a:ext cx="1013649" cy="945532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EE5EB5-F3B6-43A5-B4DA-1BC5C14E8E5C}"/>
              </a:ext>
            </a:extLst>
          </p:cNvPr>
          <p:cNvGrpSpPr/>
          <p:nvPr/>
        </p:nvGrpSpPr>
        <p:grpSpPr>
          <a:xfrm>
            <a:off x="10884417" y="4182684"/>
            <a:ext cx="1215886" cy="1134179"/>
            <a:chOff x="10562321" y="4129430"/>
            <a:chExt cx="1192153" cy="111204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F365FC-5B50-4E64-898B-D7F99BCA7B7F}"/>
                </a:ext>
              </a:extLst>
            </p:cNvPr>
            <p:cNvSpPr/>
            <p:nvPr/>
          </p:nvSpPr>
          <p:spPr>
            <a:xfrm>
              <a:off x="10562321" y="4129430"/>
              <a:ext cx="1192153" cy="1112041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562763-9138-47D0-A134-696065222921}"/>
                </a:ext>
              </a:extLst>
            </p:cNvPr>
            <p:cNvSpPr/>
            <p:nvPr/>
          </p:nvSpPr>
          <p:spPr bwMode="auto">
            <a:xfrm>
              <a:off x="10562321" y="4129430"/>
              <a:ext cx="1071786" cy="237102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A2F9973-45B6-4DC0-A57A-A895E5A7A655}"/>
                </a:ext>
              </a:extLst>
            </p:cNvPr>
            <p:cNvSpPr/>
            <p:nvPr/>
          </p:nvSpPr>
          <p:spPr>
            <a:xfrm>
              <a:off x="10603603" y="4140315"/>
              <a:ext cx="1071787" cy="219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defTabSz="932597">
                <a:defRPr/>
              </a:pPr>
              <a:r>
                <a:rPr lang="en-US" sz="1428" b="1">
                  <a:solidFill>
                    <a:srgbClr val="FFFFFF"/>
                  </a:solidFill>
                  <a:latin typeface="Consolas" panose="020B0609020204030204" pitchFamily="49" charset="0"/>
                  <a:cs typeface="Segoe UI Semibold" panose="020B0502040204020203" pitchFamily="34" charset="0"/>
                </a:rPr>
                <a:t>No hardhat 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0EC3A0D2-2503-407D-9630-9EFDB410D1B3}"/>
              </a:ext>
            </a:extLst>
          </p:cNvPr>
          <p:cNvSpPr/>
          <p:nvPr/>
        </p:nvSpPr>
        <p:spPr>
          <a:xfrm>
            <a:off x="9403042" y="1393035"/>
            <a:ext cx="1351247" cy="1260443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E77C76-8F63-49BC-99C2-42FA9ACDC7D0}"/>
              </a:ext>
            </a:extLst>
          </p:cNvPr>
          <p:cNvSpPr/>
          <p:nvPr/>
        </p:nvSpPr>
        <p:spPr>
          <a:xfrm>
            <a:off x="5457425" y="2867039"/>
            <a:ext cx="705300" cy="1629441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6BB669F-17BF-4DD9-BE60-5A42617345CB}"/>
              </a:ext>
            </a:extLst>
          </p:cNvPr>
          <p:cNvSpPr/>
          <p:nvPr/>
        </p:nvSpPr>
        <p:spPr>
          <a:xfrm>
            <a:off x="6013152" y="6256242"/>
            <a:ext cx="943396" cy="880001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97EB1E-DD38-4A30-A171-5051E14A73C7}"/>
              </a:ext>
            </a:extLst>
          </p:cNvPr>
          <p:cNvSpPr/>
          <p:nvPr/>
        </p:nvSpPr>
        <p:spPr>
          <a:xfrm>
            <a:off x="423807" y="4141866"/>
            <a:ext cx="1635847" cy="1231706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35D524-FBB6-4962-802E-0552162DEBB9}"/>
              </a:ext>
            </a:extLst>
          </p:cNvPr>
          <p:cNvSpPr/>
          <p:nvPr/>
        </p:nvSpPr>
        <p:spPr>
          <a:xfrm>
            <a:off x="7105736" y="3130911"/>
            <a:ext cx="1559164" cy="1454389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FD52D0-E564-46E1-B2B8-5DFB17E099DF}"/>
              </a:ext>
            </a:extLst>
          </p:cNvPr>
          <p:cNvSpPr/>
          <p:nvPr/>
        </p:nvSpPr>
        <p:spPr>
          <a:xfrm>
            <a:off x="8584904" y="3585903"/>
            <a:ext cx="718294" cy="670025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FA7367-DB5F-44AB-AC10-A7208CA4E3E2}"/>
              </a:ext>
            </a:extLst>
          </p:cNvPr>
          <p:cNvSpPr/>
          <p:nvPr/>
        </p:nvSpPr>
        <p:spPr>
          <a:xfrm>
            <a:off x="2319031" y="1123236"/>
            <a:ext cx="777576" cy="725323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8CED6D3-FDF3-4D76-A98B-8C1FD9575071}"/>
              </a:ext>
            </a:extLst>
          </p:cNvPr>
          <p:cNvSpPr/>
          <p:nvPr/>
        </p:nvSpPr>
        <p:spPr>
          <a:xfrm>
            <a:off x="8412816" y="493134"/>
            <a:ext cx="842901" cy="786259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6B6892-7265-42CE-898F-FC92F7438903}"/>
              </a:ext>
            </a:extLst>
          </p:cNvPr>
          <p:cNvSpPr/>
          <p:nvPr/>
        </p:nvSpPr>
        <p:spPr>
          <a:xfrm>
            <a:off x="11628587" y="314696"/>
            <a:ext cx="943431" cy="880032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D23EA37-2B8E-4170-99B9-31DE13FA248B}"/>
              </a:ext>
            </a:extLst>
          </p:cNvPr>
          <p:cNvSpPr/>
          <p:nvPr/>
        </p:nvSpPr>
        <p:spPr>
          <a:xfrm>
            <a:off x="11039660" y="2772657"/>
            <a:ext cx="485535" cy="1037364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7FFD92-4D7C-4115-896F-55F5BD9BAE83}"/>
              </a:ext>
            </a:extLst>
          </p:cNvPr>
          <p:cNvSpPr/>
          <p:nvPr/>
        </p:nvSpPr>
        <p:spPr>
          <a:xfrm>
            <a:off x="7361092" y="6091522"/>
            <a:ext cx="1000044" cy="1118645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407628-F6C0-427B-AE20-E9E9339D8AC9}"/>
              </a:ext>
            </a:extLst>
          </p:cNvPr>
          <p:cNvSpPr/>
          <p:nvPr/>
        </p:nvSpPr>
        <p:spPr>
          <a:xfrm>
            <a:off x="4224236" y="4868992"/>
            <a:ext cx="866895" cy="578596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B5C83C-9A1B-4F28-BF23-237B68EFDF71}"/>
              </a:ext>
            </a:extLst>
          </p:cNvPr>
          <p:cNvSpPr/>
          <p:nvPr/>
        </p:nvSpPr>
        <p:spPr>
          <a:xfrm>
            <a:off x="6746712" y="778660"/>
            <a:ext cx="419672" cy="416312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BB1672-F091-4109-B7DA-3FA779B86D41}"/>
              </a:ext>
            </a:extLst>
          </p:cNvPr>
          <p:cNvSpPr/>
          <p:nvPr/>
        </p:nvSpPr>
        <p:spPr>
          <a:xfrm>
            <a:off x="8475407" y="-27212"/>
            <a:ext cx="337938" cy="315229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9D2CB18-871C-4A93-8A73-3270EFAAA888}"/>
              </a:ext>
            </a:extLst>
          </p:cNvPr>
          <p:cNvSpPr/>
          <p:nvPr/>
        </p:nvSpPr>
        <p:spPr>
          <a:xfrm>
            <a:off x="1862533" y="6232882"/>
            <a:ext cx="769622" cy="515163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B76D72E-6F29-4181-9D7B-47274BB88F87}"/>
              </a:ext>
            </a:extLst>
          </p:cNvPr>
          <p:cNvSpPr/>
          <p:nvPr/>
        </p:nvSpPr>
        <p:spPr>
          <a:xfrm>
            <a:off x="10711357" y="264275"/>
            <a:ext cx="771754" cy="771754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B622EAC-2A39-490B-BE70-B3A55B9A0DA1}"/>
              </a:ext>
            </a:extLst>
          </p:cNvPr>
          <p:cNvSpPr/>
          <p:nvPr/>
        </p:nvSpPr>
        <p:spPr>
          <a:xfrm>
            <a:off x="9835897" y="4341047"/>
            <a:ext cx="508739" cy="1134179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537800-0D97-4C5C-AD4B-FE6AC750A037}"/>
              </a:ext>
            </a:extLst>
          </p:cNvPr>
          <p:cNvSpPr/>
          <p:nvPr/>
        </p:nvSpPr>
        <p:spPr>
          <a:xfrm>
            <a:off x="9255719" y="5038305"/>
            <a:ext cx="508739" cy="1134179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BFBA000-6EAA-41AA-9965-AD49C268C610}"/>
              </a:ext>
            </a:extLst>
          </p:cNvPr>
          <p:cNvSpPr/>
          <p:nvPr/>
        </p:nvSpPr>
        <p:spPr>
          <a:xfrm>
            <a:off x="11926854" y="1791191"/>
            <a:ext cx="445825" cy="809457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430918-5E79-4610-B206-43A9EC325236}"/>
              </a:ext>
            </a:extLst>
          </p:cNvPr>
          <p:cNvSpPr/>
          <p:nvPr/>
        </p:nvSpPr>
        <p:spPr>
          <a:xfrm>
            <a:off x="6431404" y="233840"/>
            <a:ext cx="419672" cy="416312"/>
          </a:xfrm>
          <a:prstGeom prst="rect">
            <a:avLst/>
          </a:prstGeom>
          <a:noFill/>
          <a:ln w="25400">
            <a:solidFill>
              <a:srgbClr val="BAD80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FFFFF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2825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3C4C-6420-424F-8B58-82BC9B0A4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reference architecture - Overview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BA9939-AF38-4F71-8574-1EA514BB81E5}"/>
              </a:ext>
            </a:extLst>
          </p:cNvPr>
          <p:cNvSpPr/>
          <p:nvPr/>
        </p:nvSpPr>
        <p:spPr bwMode="auto">
          <a:xfrm>
            <a:off x="1007355" y="1551261"/>
            <a:ext cx="2991717" cy="4207974"/>
          </a:xfrm>
          <a:prstGeom prst="rect">
            <a:avLst/>
          </a:prstGeom>
          <a:noFill/>
          <a:ln w="38100" cap="flat" cmpd="sng" algn="ctr">
            <a:solidFill>
              <a:srgbClr val="0078D7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90C08E-200D-4AB1-B795-9D5A7000CEA4}"/>
              </a:ext>
            </a:extLst>
          </p:cNvPr>
          <p:cNvSpPr/>
          <p:nvPr/>
        </p:nvSpPr>
        <p:spPr bwMode="auto">
          <a:xfrm>
            <a:off x="4140928" y="1551261"/>
            <a:ext cx="4050242" cy="4207974"/>
          </a:xfrm>
          <a:prstGeom prst="rect">
            <a:avLst/>
          </a:prstGeom>
          <a:noFill/>
          <a:ln w="38100" cap="flat" cmpd="sng" algn="ctr">
            <a:solidFill>
              <a:srgbClr val="0078D7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DD31753-36A9-418B-97B9-7E072D1893C7}"/>
              </a:ext>
            </a:extLst>
          </p:cNvPr>
          <p:cNvSpPr/>
          <p:nvPr/>
        </p:nvSpPr>
        <p:spPr bwMode="auto">
          <a:xfrm>
            <a:off x="8333027" y="1551261"/>
            <a:ext cx="3025300" cy="4207974"/>
          </a:xfrm>
          <a:prstGeom prst="rect">
            <a:avLst/>
          </a:prstGeom>
          <a:noFill/>
          <a:ln w="38100" cap="flat" cmpd="sng" algn="ctr">
            <a:solidFill>
              <a:srgbClr val="0078D7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7DB914-45ED-4B97-8970-B7E3330AB271}"/>
              </a:ext>
            </a:extLst>
          </p:cNvPr>
          <p:cNvSpPr txBox="1"/>
          <p:nvPr/>
        </p:nvSpPr>
        <p:spPr>
          <a:xfrm>
            <a:off x="837342" y="1094341"/>
            <a:ext cx="2755447" cy="52735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632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Core Subsystems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0B1F3-0E33-4FEB-84D5-3348A3D45726}"/>
              </a:ext>
            </a:extLst>
          </p:cNvPr>
          <p:cNvGrpSpPr/>
          <p:nvPr/>
        </p:nvGrpSpPr>
        <p:grpSpPr>
          <a:xfrm>
            <a:off x="1042984" y="2964315"/>
            <a:ext cx="1542524" cy="1065895"/>
            <a:chOff x="1021762" y="3396757"/>
            <a:chExt cx="1512416" cy="104509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7FE5141-4BBC-4780-B078-BD0564731EEC}"/>
                </a:ext>
              </a:extLst>
            </p:cNvPr>
            <p:cNvSpPr/>
            <p:nvPr/>
          </p:nvSpPr>
          <p:spPr bwMode="auto">
            <a:xfrm>
              <a:off x="1160850" y="3576129"/>
              <a:ext cx="1373328" cy="865718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977A71-A7B8-41DD-AA84-B6AB3AE8C2F7}"/>
                </a:ext>
              </a:extLst>
            </p:cNvPr>
            <p:cNvSpPr/>
            <p:nvPr/>
          </p:nvSpPr>
          <p:spPr bwMode="auto">
            <a:xfrm>
              <a:off x="1091306" y="3486443"/>
              <a:ext cx="1373328" cy="865718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3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A3C0E6-418D-4BD4-92AF-FA42B3CDF624}"/>
                </a:ext>
              </a:extLst>
            </p:cNvPr>
            <p:cNvSpPr/>
            <p:nvPr/>
          </p:nvSpPr>
          <p:spPr bwMode="auto">
            <a:xfrm>
              <a:off x="1021762" y="3396757"/>
              <a:ext cx="1373328" cy="865718"/>
            </a:xfrm>
            <a:prstGeom prst="rect">
              <a:avLst/>
            </a:prstGeom>
            <a:solidFill>
              <a:srgbClr val="0078D7"/>
            </a:solidFill>
            <a:ln w="127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24">
                  <a:gradFill>
                    <a:gsLst>
                      <a:gs pos="26398">
                        <a:schemeClr val="bg1"/>
                      </a:gs>
                      <a:gs pos="2917">
                        <a:schemeClr val="bg1"/>
                      </a:gs>
                    </a:gsLst>
                    <a:lin ang="5400000" scaled="0"/>
                  </a:gradFill>
                  <a:latin typeface="Segoe UI Semibold"/>
                  <a:cs typeface="Segoe UI Semilight" panose="020B0402040204020203" pitchFamily="34" charset="0"/>
                </a:rPr>
                <a:t>IoT Devices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C5F3962-0E65-42B8-B362-111D67BC7BA2}"/>
              </a:ext>
            </a:extLst>
          </p:cNvPr>
          <p:cNvSpPr/>
          <p:nvPr/>
        </p:nvSpPr>
        <p:spPr bwMode="auto">
          <a:xfrm>
            <a:off x="3468750" y="3055786"/>
            <a:ext cx="1400667" cy="882952"/>
          </a:xfrm>
          <a:prstGeom prst="rect">
            <a:avLst/>
          </a:prstGeom>
          <a:solidFill>
            <a:srgbClr val="0078D7"/>
          </a:solidFill>
          <a:ln w="127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24" dirty="0">
                <a:gradFill>
                  <a:gsLst>
                    <a:gs pos="26398">
                      <a:schemeClr val="bg1"/>
                    </a:gs>
                    <a:gs pos="2917">
                      <a:schemeClr val="bg1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Cloud Gateway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3636640-344B-4A1F-8D1F-036E4C088D4E}"/>
              </a:ext>
            </a:extLst>
          </p:cNvPr>
          <p:cNvSpPr/>
          <p:nvPr/>
        </p:nvSpPr>
        <p:spPr bwMode="auto">
          <a:xfrm>
            <a:off x="6835333" y="4448665"/>
            <a:ext cx="1094445" cy="1172015"/>
          </a:xfrm>
          <a:prstGeom prst="can">
            <a:avLst/>
          </a:prstGeom>
          <a:solidFill>
            <a:srgbClr val="0078D7"/>
          </a:solidFill>
          <a:ln w="127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24">
                <a:gradFill>
                  <a:gsLst>
                    <a:gs pos="26398">
                      <a:schemeClr val="bg1"/>
                    </a:gs>
                    <a:gs pos="2917">
                      <a:schemeClr val="bg1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Storage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6992000-0686-4E43-A095-AF910AB2D559}"/>
              </a:ext>
            </a:extLst>
          </p:cNvPr>
          <p:cNvSpPr/>
          <p:nvPr/>
        </p:nvSpPr>
        <p:spPr bwMode="auto">
          <a:xfrm>
            <a:off x="6682221" y="3055786"/>
            <a:ext cx="1400667" cy="882952"/>
          </a:xfrm>
          <a:prstGeom prst="rect">
            <a:avLst/>
          </a:prstGeom>
          <a:solidFill>
            <a:srgbClr val="0078D7"/>
          </a:solidFill>
          <a:ln w="127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24">
                <a:gradFill>
                  <a:gsLst>
                    <a:gs pos="26398">
                      <a:schemeClr val="bg1"/>
                    </a:gs>
                    <a:gs pos="2917">
                      <a:schemeClr val="bg1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Stream Processing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CCB6C7-D763-43B1-8727-B701B992C41E}"/>
              </a:ext>
            </a:extLst>
          </p:cNvPr>
          <p:cNvSpPr/>
          <p:nvPr/>
        </p:nvSpPr>
        <p:spPr bwMode="auto">
          <a:xfrm>
            <a:off x="6682220" y="1621699"/>
            <a:ext cx="1400667" cy="882952"/>
          </a:xfrm>
          <a:prstGeom prst="rect">
            <a:avLst/>
          </a:prstGeom>
          <a:solidFill>
            <a:srgbClr val="0078D7"/>
          </a:solidFill>
          <a:ln w="1270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24">
                <a:gradFill>
                  <a:gsLst>
                    <a:gs pos="26398">
                      <a:schemeClr val="bg1"/>
                    </a:gs>
                    <a:gs pos="2917">
                      <a:schemeClr val="bg1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UI &amp; Reporting Tools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9CBB48-F2BE-47D8-AEF6-19536F54966A}"/>
              </a:ext>
            </a:extLst>
          </p:cNvPr>
          <p:cNvSpPr/>
          <p:nvPr/>
        </p:nvSpPr>
        <p:spPr bwMode="auto">
          <a:xfrm>
            <a:off x="9850966" y="3055786"/>
            <a:ext cx="1400667" cy="882952"/>
          </a:xfrm>
          <a:prstGeom prst="rect">
            <a:avLst/>
          </a:prstGeom>
          <a:solidFill>
            <a:srgbClr val="0078D7"/>
          </a:solidFill>
          <a:ln w="19050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24">
                <a:gradFill>
                  <a:gsLst>
                    <a:gs pos="26398">
                      <a:schemeClr val="bg1"/>
                    </a:gs>
                    <a:gs pos="2917">
                      <a:schemeClr val="bg1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Business Integration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1C80695-4538-4709-8895-B45D7813B1F8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588949" y="3497262"/>
            <a:ext cx="879801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B21A6D4-0ED4-45C4-868B-9257C24F0209}"/>
              </a:ext>
            </a:extLst>
          </p:cNvPr>
          <p:cNvCxnSpPr>
            <a:stCxn id="38" idx="3"/>
            <a:endCxn id="40" idx="1"/>
          </p:cNvCxnSpPr>
          <p:nvPr/>
        </p:nvCxnSpPr>
        <p:spPr>
          <a:xfrm>
            <a:off x="4869418" y="3497262"/>
            <a:ext cx="1812803" cy="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24A44BD-7FD6-409B-A00E-B23F6C22B5FF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4869418" y="3714586"/>
            <a:ext cx="1965914" cy="1320087"/>
          </a:xfrm>
          <a:prstGeom prst="bentConnector3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0161DC8-3EE6-42FA-9937-0694BA984AB6}"/>
              </a:ext>
            </a:extLst>
          </p:cNvPr>
          <p:cNvCxnSpPr>
            <a:stCxn id="40" idx="2"/>
          </p:cNvCxnSpPr>
          <p:nvPr/>
        </p:nvCxnSpPr>
        <p:spPr>
          <a:xfrm flipH="1">
            <a:off x="7382554" y="3938739"/>
            <a:ext cx="1" cy="50992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1EB627-BCF0-431C-8A8D-D7F2A884317A}"/>
              </a:ext>
            </a:extLst>
          </p:cNvPr>
          <p:cNvCxnSpPr>
            <a:stCxn id="41" idx="2"/>
            <a:endCxn id="40" idx="0"/>
          </p:cNvCxnSpPr>
          <p:nvPr/>
        </p:nvCxnSpPr>
        <p:spPr>
          <a:xfrm>
            <a:off x="7382554" y="2504652"/>
            <a:ext cx="1" cy="55113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8834871-D238-442C-BCC3-B322EB340623}"/>
              </a:ext>
            </a:extLst>
          </p:cNvPr>
          <p:cNvSpPr txBox="1"/>
          <p:nvPr/>
        </p:nvSpPr>
        <p:spPr>
          <a:xfrm>
            <a:off x="2058600" y="6126987"/>
            <a:ext cx="889227" cy="25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2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Things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1B8A65-D2F6-449D-9554-034E0AB8CBBB}"/>
              </a:ext>
            </a:extLst>
          </p:cNvPr>
          <p:cNvSpPr txBox="1"/>
          <p:nvPr/>
        </p:nvSpPr>
        <p:spPr>
          <a:xfrm>
            <a:off x="5721436" y="6126987"/>
            <a:ext cx="889227" cy="25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2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Insights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5885D6-4D82-4678-9EF8-E57421E749EC}"/>
              </a:ext>
            </a:extLst>
          </p:cNvPr>
          <p:cNvSpPr txBox="1"/>
          <p:nvPr/>
        </p:nvSpPr>
        <p:spPr>
          <a:xfrm>
            <a:off x="9401064" y="6126987"/>
            <a:ext cx="889227" cy="25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2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Actions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F381FB92-4318-4B79-B3BF-78C890FB5ACF}"/>
              </a:ext>
            </a:extLst>
          </p:cNvPr>
          <p:cNvCxnSpPr>
            <a:stCxn id="42" idx="0"/>
            <a:endCxn id="41" idx="3"/>
          </p:cNvCxnSpPr>
          <p:nvPr/>
        </p:nvCxnSpPr>
        <p:spPr>
          <a:xfrm rot="16200000" flipV="1">
            <a:off x="8820788" y="1325274"/>
            <a:ext cx="992611" cy="2468413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2FAD85-4F88-44C5-A301-66E37B811AE7}"/>
              </a:ext>
            </a:extLst>
          </p:cNvPr>
          <p:cNvCxnSpPr>
            <a:stCxn id="40" idx="3"/>
            <a:endCxn id="42" idx="1"/>
          </p:cNvCxnSpPr>
          <p:nvPr/>
        </p:nvCxnSpPr>
        <p:spPr>
          <a:xfrm>
            <a:off x="8082888" y="3497262"/>
            <a:ext cx="1768078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88200797-5283-45FC-A3BA-AE920C51B73D}"/>
              </a:ext>
            </a:extLst>
          </p:cNvPr>
          <p:cNvCxnSpPr>
            <a:stCxn id="39" idx="4"/>
            <a:endCxn id="42" idx="2"/>
          </p:cNvCxnSpPr>
          <p:nvPr/>
        </p:nvCxnSpPr>
        <p:spPr>
          <a:xfrm flipV="1">
            <a:off x="7929778" y="3938739"/>
            <a:ext cx="2621522" cy="1095934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C6BCEF1-BCCF-4D53-B271-0787C9754E26}"/>
              </a:ext>
            </a:extLst>
          </p:cNvPr>
          <p:cNvSpPr txBox="1"/>
          <p:nvPr/>
        </p:nvSpPr>
        <p:spPr>
          <a:xfrm>
            <a:off x="2656437" y="3026400"/>
            <a:ext cx="737944" cy="384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6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Provision and send data from device to cloud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F65EC3B-DD45-477D-9269-BDE229F48415}"/>
              </a:ext>
            </a:extLst>
          </p:cNvPr>
          <p:cNvSpPr txBox="1"/>
          <p:nvPr/>
        </p:nvSpPr>
        <p:spPr>
          <a:xfrm>
            <a:off x="2656437" y="3591440"/>
            <a:ext cx="737944" cy="256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16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Device Management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6EB3ED3-9FAB-41F1-8DD2-94FCF7A46A65}"/>
              </a:ext>
            </a:extLst>
          </p:cNvPr>
          <p:cNvSpPr txBox="1"/>
          <p:nvPr/>
        </p:nvSpPr>
        <p:spPr>
          <a:xfrm>
            <a:off x="5164505" y="3136479"/>
            <a:ext cx="1316919" cy="256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6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Stream processing and rules evaluation over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9C05937-8DC0-4A89-8D55-43E1B00B5951}"/>
              </a:ext>
            </a:extLst>
          </p:cNvPr>
          <p:cNvSpPr txBox="1"/>
          <p:nvPr/>
        </p:nvSpPr>
        <p:spPr>
          <a:xfrm>
            <a:off x="5981938" y="4847259"/>
            <a:ext cx="658459" cy="128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16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Store data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A3D115E-C624-4B1D-8A8C-C3ADA4A6F900}"/>
              </a:ext>
            </a:extLst>
          </p:cNvPr>
          <p:cNvSpPr txBox="1"/>
          <p:nvPr/>
        </p:nvSpPr>
        <p:spPr>
          <a:xfrm>
            <a:off x="8606312" y="4843470"/>
            <a:ext cx="1712552" cy="128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16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Integrate with business processes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56C8A7-5EF4-4FE5-9B81-D5633E28320B}"/>
              </a:ext>
            </a:extLst>
          </p:cNvPr>
          <p:cNvSpPr txBox="1"/>
          <p:nvPr/>
        </p:nvSpPr>
        <p:spPr>
          <a:xfrm>
            <a:off x="8606311" y="1860110"/>
            <a:ext cx="1712552" cy="128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16">
                <a:solidFill>
                  <a:srgbClr val="1A1A1A"/>
                </a:solidFill>
                <a:latin typeface="Segoe UI Semibold"/>
                <a:cs typeface="Segoe UI Semilight" panose="020B0402040204020203" pitchFamily="34" charset="0"/>
              </a:rPr>
              <a:t>Visualize data and learnings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D1FF027-A30D-432C-A59A-5C81BE6A8966}"/>
              </a:ext>
            </a:extLst>
          </p:cNvPr>
          <p:cNvSpPr>
            <a:spLocks/>
          </p:cNvSpPr>
          <p:nvPr/>
        </p:nvSpPr>
        <p:spPr bwMode="auto">
          <a:xfrm>
            <a:off x="2215066" y="5451916"/>
            <a:ext cx="559562" cy="559562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D6FA760-4FC3-40BC-80C0-3C7D8E0530E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2700000">
            <a:off x="2357954" y="5563280"/>
            <a:ext cx="279781" cy="279781"/>
          </a:xfrm>
          <a:custGeom>
            <a:avLst/>
            <a:gdLst>
              <a:gd name="connsiteX0" fmla="*/ 546713 w 700850"/>
              <a:gd name="connsiteY0" fmla="*/ 546768 h 700855"/>
              <a:gd name="connsiteX1" fmla="*/ 609420 w 700850"/>
              <a:gd name="connsiteY1" fmla="*/ 520743 h 700855"/>
              <a:gd name="connsiteX2" fmla="*/ 698101 w 700850"/>
              <a:gd name="connsiteY2" fmla="*/ 609596 h 700855"/>
              <a:gd name="connsiteX3" fmla="*/ 609420 w 700850"/>
              <a:gd name="connsiteY3" fmla="*/ 698449 h 700855"/>
              <a:gd name="connsiteX4" fmla="*/ 520739 w 700850"/>
              <a:gd name="connsiteY4" fmla="*/ 609596 h 700855"/>
              <a:gd name="connsiteX5" fmla="*/ 546713 w 700850"/>
              <a:gd name="connsiteY5" fmla="*/ 546768 h 700855"/>
              <a:gd name="connsiteX6" fmla="*/ 435700 w 700850"/>
              <a:gd name="connsiteY6" fmla="*/ 435945 h 700855"/>
              <a:gd name="connsiteX7" fmla="*/ 700850 w 700850"/>
              <a:gd name="connsiteY7" fmla="*/ 326194 h 700855"/>
              <a:gd name="connsiteX8" fmla="*/ 700850 w 700850"/>
              <a:gd name="connsiteY8" fmla="*/ 397868 h 700855"/>
              <a:gd name="connsiteX9" fmla="*/ 397588 w 700850"/>
              <a:gd name="connsiteY9" fmla="*/ 700854 h 700855"/>
              <a:gd name="connsiteX10" fmla="*/ 325849 w 700850"/>
              <a:gd name="connsiteY10" fmla="*/ 700854 h 700855"/>
              <a:gd name="connsiteX11" fmla="*/ 435700 w 700850"/>
              <a:gd name="connsiteY11" fmla="*/ 435945 h 700855"/>
              <a:gd name="connsiteX12" fmla="*/ 320634 w 700850"/>
              <a:gd name="connsiteY12" fmla="*/ 320880 h 700855"/>
              <a:gd name="connsiteX13" fmla="*/ 700850 w 700850"/>
              <a:gd name="connsiteY13" fmla="*/ 163270 h 700855"/>
              <a:gd name="connsiteX14" fmla="*/ 700850 w 700850"/>
              <a:gd name="connsiteY14" fmla="*/ 234948 h 700855"/>
              <a:gd name="connsiteX15" fmla="*/ 234647 w 700850"/>
              <a:gd name="connsiteY15" fmla="*/ 700854 h 700855"/>
              <a:gd name="connsiteX16" fmla="*/ 162924 w 700850"/>
              <a:gd name="connsiteY16" fmla="*/ 700854 h 700855"/>
              <a:gd name="connsiteX17" fmla="*/ 320634 w 700850"/>
              <a:gd name="connsiteY17" fmla="*/ 320880 h 700855"/>
              <a:gd name="connsiteX18" fmla="*/ 205365 w 700850"/>
              <a:gd name="connsiteY18" fmla="*/ 205367 h 700855"/>
              <a:gd name="connsiteX19" fmla="*/ 700850 w 700850"/>
              <a:gd name="connsiteY19" fmla="*/ 0 h 700855"/>
              <a:gd name="connsiteX20" fmla="*/ 700850 w 700850"/>
              <a:gd name="connsiteY20" fmla="*/ 71716 h 700855"/>
              <a:gd name="connsiteX21" fmla="*/ 71715 w 700850"/>
              <a:gd name="connsiteY21" fmla="*/ 700854 h 700855"/>
              <a:gd name="connsiteX22" fmla="*/ 0 w 700850"/>
              <a:gd name="connsiteY22" fmla="*/ 700855 h 700855"/>
              <a:gd name="connsiteX23" fmla="*/ 205365 w 700850"/>
              <a:gd name="connsiteY23" fmla="*/ 205367 h 70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00850" h="700855">
                <a:moveTo>
                  <a:pt x="546713" y="546768"/>
                </a:moveTo>
                <a:cubicBezTo>
                  <a:pt x="562761" y="530688"/>
                  <a:pt x="584932" y="520743"/>
                  <a:pt x="609420" y="520743"/>
                </a:cubicBezTo>
                <a:cubicBezTo>
                  <a:pt x="658397" y="520743"/>
                  <a:pt x="698101" y="560524"/>
                  <a:pt x="698101" y="609596"/>
                </a:cubicBezTo>
                <a:cubicBezTo>
                  <a:pt x="698101" y="658668"/>
                  <a:pt x="658397" y="698449"/>
                  <a:pt x="609420" y="698449"/>
                </a:cubicBezTo>
                <a:cubicBezTo>
                  <a:pt x="560443" y="698449"/>
                  <a:pt x="520739" y="658668"/>
                  <a:pt x="520739" y="609596"/>
                </a:cubicBezTo>
                <a:cubicBezTo>
                  <a:pt x="520739" y="585060"/>
                  <a:pt x="530665" y="562847"/>
                  <a:pt x="546713" y="546768"/>
                </a:cubicBezTo>
                <a:close/>
                <a:moveTo>
                  <a:pt x="435700" y="435945"/>
                </a:moveTo>
                <a:cubicBezTo>
                  <a:pt x="503567" y="368140"/>
                  <a:pt x="597317" y="326194"/>
                  <a:pt x="700850" y="326194"/>
                </a:cubicBezTo>
                <a:cubicBezTo>
                  <a:pt x="700850" y="397868"/>
                  <a:pt x="700850" y="397868"/>
                  <a:pt x="700850" y="397868"/>
                </a:cubicBezTo>
                <a:cubicBezTo>
                  <a:pt x="533730" y="397868"/>
                  <a:pt x="397588" y="533886"/>
                  <a:pt x="397588" y="700854"/>
                </a:cubicBezTo>
                <a:cubicBezTo>
                  <a:pt x="325849" y="700854"/>
                  <a:pt x="325849" y="700854"/>
                  <a:pt x="325849" y="700854"/>
                </a:cubicBezTo>
                <a:cubicBezTo>
                  <a:pt x="325849" y="597415"/>
                  <a:pt x="367833" y="503750"/>
                  <a:pt x="435700" y="435945"/>
                </a:cubicBezTo>
                <a:close/>
                <a:moveTo>
                  <a:pt x="320634" y="320880"/>
                </a:moveTo>
                <a:cubicBezTo>
                  <a:pt x="418031" y="223545"/>
                  <a:pt x="552513" y="163270"/>
                  <a:pt x="700850" y="163270"/>
                </a:cubicBezTo>
                <a:cubicBezTo>
                  <a:pt x="700850" y="234948"/>
                  <a:pt x="700850" y="234948"/>
                  <a:pt x="700850" y="234948"/>
                </a:cubicBezTo>
                <a:cubicBezTo>
                  <a:pt x="444112" y="234948"/>
                  <a:pt x="234647" y="444280"/>
                  <a:pt x="234647" y="700854"/>
                </a:cubicBezTo>
                <a:cubicBezTo>
                  <a:pt x="162924" y="700854"/>
                  <a:pt x="162924" y="700854"/>
                  <a:pt x="162924" y="700854"/>
                </a:cubicBezTo>
                <a:cubicBezTo>
                  <a:pt x="162924" y="552611"/>
                  <a:pt x="223237" y="418215"/>
                  <a:pt x="320634" y="320880"/>
                </a:cubicBezTo>
                <a:close/>
                <a:moveTo>
                  <a:pt x="205365" y="205367"/>
                </a:moveTo>
                <a:cubicBezTo>
                  <a:pt x="337386" y="72531"/>
                  <a:pt x="513413" y="1"/>
                  <a:pt x="700850" y="0"/>
                </a:cubicBezTo>
                <a:cubicBezTo>
                  <a:pt x="700850" y="71716"/>
                  <a:pt x="700850" y="71716"/>
                  <a:pt x="700850" y="71716"/>
                </a:cubicBezTo>
                <a:cubicBezTo>
                  <a:pt x="353684" y="71716"/>
                  <a:pt x="71715" y="353687"/>
                  <a:pt x="71715" y="700854"/>
                </a:cubicBezTo>
                <a:cubicBezTo>
                  <a:pt x="0" y="700855"/>
                  <a:pt x="0" y="700855"/>
                  <a:pt x="0" y="700855"/>
                </a:cubicBezTo>
                <a:cubicBezTo>
                  <a:pt x="0" y="513417"/>
                  <a:pt x="72529" y="337388"/>
                  <a:pt x="205365" y="2053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6998" tIns="48499" rIns="96998" bIns="48499" numCol="1" anchor="t" anchorCtr="0" compatLnSpc="1">
            <a:prstTxWarp prst="textNoShape">
              <a:avLst/>
            </a:prstTxWarp>
            <a:noAutofit/>
          </a:bodyPr>
          <a:lstStyle/>
          <a:p>
            <a:pPr defTabSz="969987">
              <a:defRPr/>
            </a:pPr>
            <a:endParaRPr lang="en-US" sz="6730">
              <a:solidFill>
                <a:prstClr val="black"/>
              </a:solidFill>
              <a:latin typeface="Segoe UI Ligh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4DF50FE-101E-437E-9149-62E9E2CF8D4A}"/>
              </a:ext>
            </a:extLst>
          </p:cNvPr>
          <p:cNvSpPr>
            <a:spLocks/>
          </p:cNvSpPr>
          <p:nvPr/>
        </p:nvSpPr>
        <p:spPr bwMode="auto">
          <a:xfrm>
            <a:off x="5938456" y="5449978"/>
            <a:ext cx="559562" cy="559562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F7EF8FE-9E73-46FA-ACBE-6E21991D6792}"/>
              </a:ext>
            </a:extLst>
          </p:cNvPr>
          <p:cNvSpPr>
            <a:spLocks noChangeAspect="1"/>
          </p:cNvSpPr>
          <p:nvPr/>
        </p:nvSpPr>
        <p:spPr bwMode="auto">
          <a:xfrm>
            <a:off x="6103414" y="5548437"/>
            <a:ext cx="229647" cy="373041"/>
          </a:xfrm>
          <a:custGeom>
            <a:avLst/>
            <a:gdLst>
              <a:gd name="connsiteX0" fmla="*/ 180897 w 528287"/>
              <a:gd name="connsiteY0" fmla="*/ 808532 h 858155"/>
              <a:gd name="connsiteX1" fmla="*/ 351275 w 528287"/>
              <a:gd name="connsiteY1" fmla="*/ 808532 h 858155"/>
              <a:gd name="connsiteX2" fmla="*/ 300775 w 528287"/>
              <a:gd name="connsiteY2" fmla="*/ 851668 h 858155"/>
              <a:gd name="connsiteX3" fmla="*/ 281897 w 528287"/>
              <a:gd name="connsiteY3" fmla="*/ 857831 h 858155"/>
              <a:gd name="connsiteX4" fmla="*/ 198832 w 528287"/>
              <a:gd name="connsiteY4" fmla="*/ 827019 h 858155"/>
              <a:gd name="connsiteX5" fmla="*/ 180897 w 528287"/>
              <a:gd name="connsiteY5" fmla="*/ 808532 h 858155"/>
              <a:gd name="connsiteX6" fmla="*/ 182285 w 528287"/>
              <a:gd name="connsiteY6" fmla="*/ 731401 h 858155"/>
              <a:gd name="connsiteX7" fmla="*/ 347585 w 528287"/>
              <a:gd name="connsiteY7" fmla="*/ 731401 h 858155"/>
              <a:gd name="connsiteX8" fmla="*/ 375450 w 528287"/>
              <a:gd name="connsiteY8" fmla="*/ 755235 h 858155"/>
              <a:gd name="connsiteX9" fmla="*/ 347585 w 528287"/>
              <a:gd name="connsiteY9" fmla="*/ 778134 h 858155"/>
              <a:gd name="connsiteX10" fmla="*/ 264935 w 528287"/>
              <a:gd name="connsiteY10" fmla="*/ 778601 h 858155"/>
              <a:gd name="connsiteX11" fmla="*/ 181813 w 528287"/>
              <a:gd name="connsiteY11" fmla="*/ 778134 h 858155"/>
              <a:gd name="connsiteX12" fmla="*/ 154893 w 528287"/>
              <a:gd name="connsiteY12" fmla="*/ 754300 h 858155"/>
              <a:gd name="connsiteX13" fmla="*/ 182285 w 528287"/>
              <a:gd name="connsiteY13" fmla="*/ 731401 h 858155"/>
              <a:gd name="connsiteX14" fmla="*/ 174924 w 528287"/>
              <a:gd name="connsiteY14" fmla="*/ 655422 h 858155"/>
              <a:gd name="connsiteX15" fmla="*/ 354947 w 528287"/>
              <a:gd name="connsiteY15" fmla="*/ 655422 h 858155"/>
              <a:gd name="connsiteX16" fmla="*/ 379581 w 528287"/>
              <a:gd name="connsiteY16" fmla="*/ 677976 h 858155"/>
              <a:gd name="connsiteX17" fmla="*/ 355421 w 528287"/>
              <a:gd name="connsiteY17" fmla="*/ 701000 h 858155"/>
              <a:gd name="connsiteX18" fmla="*/ 264935 w 528287"/>
              <a:gd name="connsiteY18" fmla="*/ 701000 h 858155"/>
              <a:gd name="connsiteX19" fmla="*/ 175397 w 528287"/>
              <a:gd name="connsiteY19" fmla="*/ 701000 h 858155"/>
              <a:gd name="connsiteX20" fmla="*/ 149815 w 528287"/>
              <a:gd name="connsiteY20" fmla="*/ 678446 h 858155"/>
              <a:gd name="connsiteX21" fmla="*/ 174924 w 528287"/>
              <a:gd name="connsiteY21" fmla="*/ 655422 h 858155"/>
              <a:gd name="connsiteX22" fmla="*/ 266900 w 528287"/>
              <a:gd name="connsiteY22" fmla="*/ 6 h 858155"/>
              <a:gd name="connsiteX23" fmla="*/ 401421 w 528287"/>
              <a:gd name="connsiteY23" fmla="*/ 34573 h 858155"/>
              <a:gd name="connsiteX24" fmla="*/ 528029 w 528287"/>
              <a:gd name="connsiteY24" fmla="*/ 242329 h 858155"/>
              <a:gd name="connsiteX25" fmla="*/ 479842 w 528287"/>
              <a:gd name="connsiteY25" fmla="*/ 416637 h 858155"/>
              <a:gd name="connsiteX26" fmla="*/ 451025 w 528287"/>
              <a:gd name="connsiteY26" fmla="*/ 466574 h 858155"/>
              <a:gd name="connsiteX27" fmla="*/ 393390 w 528287"/>
              <a:gd name="connsiteY27" fmla="*/ 621095 h 858155"/>
              <a:gd name="connsiteX28" fmla="*/ 331503 w 528287"/>
              <a:gd name="connsiteY28" fmla="*/ 621095 h 858155"/>
              <a:gd name="connsiteX29" fmla="*/ 347093 w 528287"/>
              <a:gd name="connsiteY29" fmla="*/ 532528 h 858155"/>
              <a:gd name="connsiteX30" fmla="*/ 400476 w 528287"/>
              <a:gd name="connsiteY30" fmla="*/ 427943 h 858155"/>
              <a:gd name="connsiteX31" fmla="*/ 458583 w 528287"/>
              <a:gd name="connsiteY31" fmla="*/ 304986 h 858155"/>
              <a:gd name="connsiteX32" fmla="*/ 377800 w 528287"/>
              <a:gd name="connsiteY32" fmla="*/ 94874 h 858155"/>
              <a:gd name="connsiteX33" fmla="*/ 143953 w 528287"/>
              <a:gd name="connsiteY33" fmla="*/ 99114 h 858155"/>
              <a:gd name="connsiteX34" fmla="*/ 65532 w 528287"/>
              <a:gd name="connsiteY34" fmla="*/ 281902 h 858155"/>
              <a:gd name="connsiteX35" fmla="*/ 117970 w 528287"/>
              <a:gd name="connsiteY35" fmla="*/ 409570 h 858155"/>
              <a:gd name="connsiteX36" fmla="*/ 183636 w 528287"/>
              <a:gd name="connsiteY36" fmla="*/ 538652 h 858155"/>
              <a:gd name="connsiteX37" fmla="*/ 197809 w 528287"/>
              <a:gd name="connsiteY37" fmla="*/ 621566 h 858155"/>
              <a:gd name="connsiteX38" fmla="*/ 142064 w 528287"/>
              <a:gd name="connsiteY38" fmla="*/ 621566 h 858155"/>
              <a:gd name="connsiteX39" fmla="*/ 134977 w 528287"/>
              <a:gd name="connsiteY39" fmla="*/ 614028 h 858155"/>
              <a:gd name="connsiteX40" fmla="*/ 93405 w 528287"/>
              <a:gd name="connsiteY40" fmla="*/ 493426 h 858155"/>
              <a:gd name="connsiteX41" fmla="*/ 28684 w 528287"/>
              <a:gd name="connsiteY41" fmla="*/ 376122 h 858155"/>
              <a:gd name="connsiteX42" fmla="*/ 6008 w 528287"/>
              <a:gd name="connsiteY42" fmla="*/ 196632 h 858155"/>
              <a:gd name="connsiteX43" fmla="*/ 131671 w 528287"/>
              <a:gd name="connsiteY43" fmla="*/ 32218 h 858155"/>
              <a:gd name="connsiteX44" fmla="*/ 266900 w 528287"/>
              <a:gd name="connsiteY44" fmla="*/ 6 h 858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28287" h="858155">
                <a:moveTo>
                  <a:pt x="180897" y="808532"/>
                </a:moveTo>
                <a:cubicBezTo>
                  <a:pt x="237061" y="808532"/>
                  <a:pt x="292752" y="808532"/>
                  <a:pt x="351275" y="808532"/>
                </a:cubicBezTo>
                <a:cubicBezTo>
                  <a:pt x="332869" y="824175"/>
                  <a:pt x="317294" y="838396"/>
                  <a:pt x="300775" y="851668"/>
                </a:cubicBezTo>
                <a:cubicBezTo>
                  <a:pt x="296056" y="855461"/>
                  <a:pt x="288504" y="857831"/>
                  <a:pt x="281897" y="857831"/>
                </a:cubicBezTo>
                <a:cubicBezTo>
                  <a:pt x="226206" y="857357"/>
                  <a:pt x="239892" y="864941"/>
                  <a:pt x="198832" y="827019"/>
                </a:cubicBezTo>
                <a:cubicBezTo>
                  <a:pt x="192696" y="821331"/>
                  <a:pt x="187505" y="815168"/>
                  <a:pt x="180897" y="808532"/>
                </a:cubicBezTo>
                <a:close/>
                <a:moveTo>
                  <a:pt x="182285" y="731401"/>
                </a:moveTo>
                <a:cubicBezTo>
                  <a:pt x="237543" y="731401"/>
                  <a:pt x="292328" y="731401"/>
                  <a:pt x="347585" y="731401"/>
                </a:cubicBezTo>
                <a:cubicBezTo>
                  <a:pt x="365532" y="731401"/>
                  <a:pt x="375450" y="740280"/>
                  <a:pt x="375450" y="755235"/>
                </a:cubicBezTo>
                <a:cubicBezTo>
                  <a:pt x="374978" y="770189"/>
                  <a:pt x="365532" y="778134"/>
                  <a:pt x="347585" y="778134"/>
                </a:cubicBezTo>
                <a:cubicBezTo>
                  <a:pt x="320193" y="778601"/>
                  <a:pt x="292328" y="778601"/>
                  <a:pt x="264935" y="778601"/>
                </a:cubicBezTo>
                <a:cubicBezTo>
                  <a:pt x="237070" y="778601"/>
                  <a:pt x="209678" y="778601"/>
                  <a:pt x="181813" y="778134"/>
                </a:cubicBezTo>
                <a:cubicBezTo>
                  <a:pt x="165283" y="778134"/>
                  <a:pt x="154420" y="768787"/>
                  <a:pt x="154893" y="754300"/>
                </a:cubicBezTo>
                <a:cubicBezTo>
                  <a:pt x="155365" y="740280"/>
                  <a:pt x="165283" y="731401"/>
                  <a:pt x="182285" y="731401"/>
                </a:cubicBezTo>
                <a:close/>
                <a:moveTo>
                  <a:pt x="174924" y="655422"/>
                </a:moveTo>
                <a:cubicBezTo>
                  <a:pt x="235089" y="655422"/>
                  <a:pt x="295255" y="655422"/>
                  <a:pt x="354947" y="655422"/>
                </a:cubicBezTo>
                <a:cubicBezTo>
                  <a:pt x="369633" y="655422"/>
                  <a:pt x="379581" y="664350"/>
                  <a:pt x="379581" y="677976"/>
                </a:cubicBezTo>
                <a:cubicBezTo>
                  <a:pt x="380055" y="691133"/>
                  <a:pt x="370107" y="701000"/>
                  <a:pt x="355421" y="701000"/>
                </a:cubicBezTo>
                <a:cubicBezTo>
                  <a:pt x="325575" y="701470"/>
                  <a:pt x="295255" y="701000"/>
                  <a:pt x="264935" y="701000"/>
                </a:cubicBezTo>
                <a:cubicBezTo>
                  <a:pt x="235089" y="701000"/>
                  <a:pt x="205243" y="701000"/>
                  <a:pt x="175397" y="701000"/>
                </a:cubicBezTo>
                <a:cubicBezTo>
                  <a:pt x="159764" y="701000"/>
                  <a:pt x="150289" y="692542"/>
                  <a:pt x="149815" y="678446"/>
                </a:cubicBezTo>
                <a:cubicBezTo>
                  <a:pt x="149815" y="664350"/>
                  <a:pt x="159290" y="655422"/>
                  <a:pt x="174924" y="655422"/>
                </a:cubicBezTo>
                <a:close/>
                <a:moveTo>
                  <a:pt x="266900" y="6"/>
                </a:moveTo>
                <a:cubicBezTo>
                  <a:pt x="312016" y="300"/>
                  <a:pt x="357014" y="11725"/>
                  <a:pt x="401421" y="34573"/>
                </a:cubicBezTo>
                <a:cubicBezTo>
                  <a:pt x="484566" y="77914"/>
                  <a:pt x="523777" y="149993"/>
                  <a:pt x="528029" y="242329"/>
                </a:cubicBezTo>
                <a:cubicBezTo>
                  <a:pt x="530863" y="305928"/>
                  <a:pt x="510077" y="362460"/>
                  <a:pt x="479842" y="416637"/>
                </a:cubicBezTo>
                <a:cubicBezTo>
                  <a:pt x="470394" y="433125"/>
                  <a:pt x="460945" y="450085"/>
                  <a:pt x="451025" y="466574"/>
                </a:cubicBezTo>
                <a:cubicBezTo>
                  <a:pt x="422680" y="514626"/>
                  <a:pt x="393862" y="562207"/>
                  <a:pt x="393390" y="621095"/>
                </a:cubicBezTo>
                <a:cubicBezTo>
                  <a:pt x="372131" y="621095"/>
                  <a:pt x="352289" y="621095"/>
                  <a:pt x="331503" y="621095"/>
                </a:cubicBezTo>
                <a:cubicBezTo>
                  <a:pt x="331031" y="590002"/>
                  <a:pt x="335282" y="560323"/>
                  <a:pt x="347093" y="532528"/>
                </a:cubicBezTo>
                <a:cubicBezTo>
                  <a:pt x="363155" y="496724"/>
                  <a:pt x="381107" y="461862"/>
                  <a:pt x="400476" y="427943"/>
                </a:cubicBezTo>
                <a:cubicBezTo>
                  <a:pt x="422680" y="387899"/>
                  <a:pt x="447245" y="349740"/>
                  <a:pt x="458583" y="304986"/>
                </a:cubicBezTo>
                <a:cubicBezTo>
                  <a:pt x="480315" y="219245"/>
                  <a:pt x="449607" y="135389"/>
                  <a:pt x="377800" y="94874"/>
                </a:cubicBezTo>
                <a:cubicBezTo>
                  <a:pt x="299851" y="50590"/>
                  <a:pt x="220013" y="51533"/>
                  <a:pt x="143953" y="99114"/>
                </a:cubicBezTo>
                <a:cubicBezTo>
                  <a:pt x="77343" y="141042"/>
                  <a:pt x="57029" y="206525"/>
                  <a:pt x="65532" y="281902"/>
                </a:cubicBezTo>
                <a:cubicBezTo>
                  <a:pt x="71201" y="329012"/>
                  <a:pt x="93877" y="369527"/>
                  <a:pt x="117970" y="409570"/>
                </a:cubicBezTo>
                <a:cubicBezTo>
                  <a:pt x="142536" y="451498"/>
                  <a:pt x="168519" y="492013"/>
                  <a:pt x="183636" y="538652"/>
                </a:cubicBezTo>
                <a:cubicBezTo>
                  <a:pt x="192140" y="565034"/>
                  <a:pt x="197809" y="591887"/>
                  <a:pt x="197809" y="621566"/>
                </a:cubicBezTo>
                <a:cubicBezTo>
                  <a:pt x="177967" y="621566"/>
                  <a:pt x="160016" y="622037"/>
                  <a:pt x="142064" y="621566"/>
                </a:cubicBezTo>
                <a:cubicBezTo>
                  <a:pt x="139702" y="621095"/>
                  <a:pt x="135450" y="616855"/>
                  <a:pt x="134977" y="614028"/>
                </a:cubicBezTo>
                <a:cubicBezTo>
                  <a:pt x="133088" y="569745"/>
                  <a:pt x="114191" y="531114"/>
                  <a:pt x="93405" y="493426"/>
                </a:cubicBezTo>
                <a:cubicBezTo>
                  <a:pt x="71674" y="454325"/>
                  <a:pt x="48525" y="416166"/>
                  <a:pt x="28684" y="376122"/>
                </a:cubicBezTo>
                <a:cubicBezTo>
                  <a:pt x="811" y="319119"/>
                  <a:pt x="-6748" y="258818"/>
                  <a:pt x="6008" y="196632"/>
                </a:cubicBezTo>
                <a:cubicBezTo>
                  <a:pt x="21125" y="121256"/>
                  <a:pt x="63170" y="65666"/>
                  <a:pt x="131671" y="32218"/>
                </a:cubicBezTo>
                <a:cubicBezTo>
                  <a:pt x="176550" y="10547"/>
                  <a:pt x="221784" y="-288"/>
                  <a:pt x="266900" y="6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5091" tIns="47545" rIns="95091" bIns="47545" numCol="1" anchor="t" anchorCtr="0" compatLnSpc="1">
            <a:prstTxWarp prst="textNoShape">
              <a:avLst/>
            </a:prstTxWarp>
            <a:noAutofit/>
          </a:bodyPr>
          <a:lstStyle/>
          <a:p>
            <a:pPr defTabSz="951064">
              <a:defRPr/>
            </a:pPr>
            <a:endParaRPr lang="en-US" sz="408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5D014B7-4506-4D79-B062-DCE89F60826B}"/>
              </a:ext>
            </a:extLst>
          </p:cNvPr>
          <p:cNvSpPr>
            <a:spLocks/>
          </p:cNvSpPr>
          <p:nvPr/>
        </p:nvSpPr>
        <p:spPr bwMode="auto">
          <a:xfrm>
            <a:off x="9561102" y="5468520"/>
            <a:ext cx="559562" cy="559562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>
              <a:solidFill>
                <a:srgbClr val="0078D4"/>
              </a:solidFill>
              <a:latin typeface="Segoe UI Semilight"/>
            </a:endParaRPr>
          </a:p>
        </p:txBody>
      </p:sp>
      <p:sp>
        <p:nvSpPr>
          <p:cNvPr id="66" name="Freeform 104">
            <a:extLst>
              <a:ext uri="{FF2B5EF4-FFF2-40B4-BE49-F238E27FC236}">
                <a16:creationId xmlns:a16="http://schemas.microsoft.com/office/drawing/2014/main" id="{4FA2F955-2929-4CB7-972A-31348CDDBA29}"/>
              </a:ext>
            </a:extLst>
          </p:cNvPr>
          <p:cNvSpPr>
            <a:spLocks noChangeAspect="1"/>
          </p:cNvSpPr>
          <p:nvPr/>
        </p:nvSpPr>
        <p:spPr bwMode="black">
          <a:xfrm>
            <a:off x="9739053" y="5548437"/>
            <a:ext cx="223825" cy="373041"/>
          </a:xfrm>
          <a:custGeom>
            <a:avLst/>
            <a:gdLst>
              <a:gd name="connsiteX0" fmla="*/ 1002412 w 3075598"/>
              <a:gd name="connsiteY0" fmla="*/ 484878 h 5359527"/>
              <a:gd name="connsiteX1" fmla="*/ 508128 w 3075598"/>
              <a:gd name="connsiteY1" fmla="*/ 979160 h 5359527"/>
              <a:gd name="connsiteX2" fmla="*/ 652901 w 3075598"/>
              <a:gd name="connsiteY2" fmla="*/ 1328670 h 5359527"/>
              <a:gd name="connsiteX3" fmla="*/ 714869 w 3075598"/>
              <a:gd name="connsiteY3" fmla="*/ 1379799 h 5359527"/>
              <a:gd name="connsiteX4" fmla="*/ 714869 w 3075598"/>
              <a:gd name="connsiteY4" fmla="*/ 1276891 h 5359527"/>
              <a:gd name="connsiteX5" fmla="*/ 714869 w 3075598"/>
              <a:gd name="connsiteY5" fmla="*/ 972694 h 5359527"/>
              <a:gd name="connsiteX6" fmla="*/ 1014116 w 3075598"/>
              <a:gd name="connsiteY6" fmla="*/ 690208 h 5359527"/>
              <a:gd name="connsiteX7" fmla="*/ 1296739 w 3075598"/>
              <a:gd name="connsiteY7" fmla="*/ 972694 h 5359527"/>
              <a:gd name="connsiteX8" fmla="*/ 1296739 w 3075598"/>
              <a:gd name="connsiteY8" fmla="*/ 1321582 h 5359527"/>
              <a:gd name="connsiteX9" fmla="*/ 1296739 w 3075598"/>
              <a:gd name="connsiteY9" fmla="*/ 1374202 h 5359527"/>
              <a:gd name="connsiteX10" fmla="*/ 1351924 w 3075598"/>
              <a:gd name="connsiteY10" fmla="*/ 1328670 h 5359527"/>
              <a:gd name="connsiteX11" fmla="*/ 1496696 w 3075598"/>
              <a:gd name="connsiteY11" fmla="*/ 979160 h 5359527"/>
              <a:gd name="connsiteX12" fmla="*/ 1002412 w 3075598"/>
              <a:gd name="connsiteY12" fmla="*/ 484878 h 5359527"/>
              <a:gd name="connsiteX13" fmla="*/ 1002412 w 3075598"/>
              <a:gd name="connsiteY13" fmla="*/ 134752 h 5359527"/>
              <a:gd name="connsiteX14" fmla="*/ 158003 w 3075598"/>
              <a:gd name="connsiteY14" fmla="*/ 979160 h 5359527"/>
              <a:gd name="connsiteX15" fmla="*/ 673730 w 3075598"/>
              <a:gd name="connsiteY15" fmla="*/ 1757210 h 5359527"/>
              <a:gd name="connsiteX16" fmla="*/ 714869 w 3075598"/>
              <a:gd name="connsiteY16" fmla="*/ 1769981 h 5359527"/>
              <a:gd name="connsiteX17" fmla="*/ 714869 w 3075598"/>
              <a:gd name="connsiteY17" fmla="*/ 1543117 h 5359527"/>
              <a:gd name="connsiteX18" fmla="*/ 714869 w 3075598"/>
              <a:gd name="connsiteY18" fmla="*/ 1535496 h 5359527"/>
              <a:gd name="connsiteX19" fmla="*/ 650757 w 3075598"/>
              <a:gd name="connsiteY19" fmla="*/ 1500698 h 5359527"/>
              <a:gd name="connsiteX20" fmla="*/ 373457 w 3075598"/>
              <a:gd name="connsiteY20" fmla="*/ 979160 h 5359527"/>
              <a:gd name="connsiteX21" fmla="*/ 1002412 w 3075598"/>
              <a:gd name="connsiteY21" fmla="*/ 350207 h 5359527"/>
              <a:gd name="connsiteX22" fmla="*/ 1631367 w 3075598"/>
              <a:gd name="connsiteY22" fmla="*/ 979160 h 5359527"/>
              <a:gd name="connsiteX23" fmla="*/ 1354067 w 3075598"/>
              <a:gd name="connsiteY23" fmla="*/ 1500698 h 5359527"/>
              <a:gd name="connsiteX24" fmla="*/ 1296739 w 3075598"/>
              <a:gd name="connsiteY24" fmla="*/ 1531815 h 5359527"/>
              <a:gd name="connsiteX25" fmla="*/ 1296739 w 3075598"/>
              <a:gd name="connsiteY25" fmla="*/ 1575572 h 5359527"/>
              <a:gd name="connsiteX26" fmla="*/ 1296739 w 3075598"/>
              <a:gd name="connsiteY26" fmla="*/ 1739200 h 5359527"/>
              <a:gd name="connsiteX27" fmla="*/ 1296739 w 3075598"/>
              <a:gd name="connsiteY27" fmla="*/ 1767875 h 5359527"/>
              <a:gd name="connsiteX28" fmla="*/ 1331095 w 3075598"/>
              <a:gd name="connsiteY28" fmla="*/ 1757210 h 5359527"/>
              <a:gd name="connsiteX29" fmla="*/ 1846822 w 3075598"/>
              <a:gd name="connsiteY29" fmla="*/ 979160 h 5359527"/>
              <a:gd name="connsiteX30" fmla="*/ 1002412 w 3075598"/>
              <a:gd name="connsiteY30" fmla="*/ 134752 h 5359527"/>
              <a:gd name="connsiteX31" fmla="*/ 1002412 w 3075598"/>
              <a:gd name="connsiteY31" fmla="*/ 0 h 5359527"/>
              <a:gd name="connsiteX32" fmla="*/ 1981574 w 3075598"/>
              <a:gd name="connsiteY32" fmla="*/ 979160 h 5359527"/>
              <a:gd name="connsiteX33" fmla="*/ 1383546 w 3075598"/>
              <a:gd name="connsiteY33" fmla="*/ 1881373 h 5359527"/>
              <a:gd name="connsiteX34" fmla="*/ 1296739 w 3075598"/>
              <a:gd name="connsiteY34" fmla="*/ 1908319 h 5359527"/>
              <a:gd name="connsiteX35" fmla="*/ 1296739 w 3075598"/>
              <a:gd name="connsiteY35" fmla="*/ 1930042 h 5359527"/>
              <a:gd name="connsiteX36" fmla="*/ 1296739 w 3075598"/>
              <a:gd name="connsiteY36" fmla="*/ 2401738 h 5359527"/>
              <a:gd name="connsiteX37" fmla="*/ 1595986 w 3075598"/>
              <a:gd name="connsiteY37" fmla="*/ 2102636 h 5359527"/>
              <a:gd name="connsiteX38" fmla="*/ 1895234 w 3075598"/>
              <a:gd name="connsiteY38" fmla="*/ 2401738 h 5359527"/>
              <a:gd name="connsiteX39" fmla="*/ 1895234 w 3075598"/>
              <a:gd name="connsiteY39" fmla="*/ 2551289 h 5359527"/>
              <a:gd name="connsiteX40" fmla="*/ 2177856 w 3075598"/>
              <a:gd name="connsiteY40" fmla="*/ 2252187 h 5359527"/>
              <a:gd name="connsiteX41" fmla="*/ 2477103 w 3075598"/>
              <a:gd name="connsiteY41" fmla="*/ 2551289 h 5359527"/>
              <a:gd name="connsiteX42" fmla="*/ 2477103 w 3075598"/>
              <a:gd name="connsiteY42" fmla="*/ 2700840 h 5359527"/>
              <a:gd name="connsiteX43" fmla="*/ 2776351 w 3075598"/>
              <a:gd name="connsiteY43" fmla="*/ 2401738 h 5359527"/>
              <a:gd name="connsiteX44" fmla="*/ 3058973 w 3075598"/>
              <a:gd name="connsiteY44" fmla="*/ 2700840 h 5359527"/>
              <a:gd name="connsiteX45" fmla="*/ 3058973 w 3075598"/>
              <a:gd name="connsiteY45" fmla="*/ 3332278 h 5359527"/>
              <a:gd name="connsiteX46" fmla="*/ 3058973 w 3075598"/>
              <a:gd name="connsiteY46" fmla="*/ 3830782 h 5359527"/>
              <a:gd name="connsiteX47" fmla="*/ 3075598 w 3075598"/>
              <a:gd name="connsiteY47" fmla="*/ 3830782 h 5359527"/>
              <a:gd name="connsiteX48" fmla="*/ 3058973 w 3075598"/>
              <a:gd name="connsiteY48" fmla="*/ 3947100 h 5359527"/>
              <a:gd name="connsiteX49" fmla="*/ 3058973 w 3075598"/>
              <a:gd name="connsiteY49" fmla="*/ 3996950 h 5359527"/>
              <a:gd name="connsiteX50" fmla="*/ 1529487 w 3075598"/>
              <a:gd name="connsiteY50" fmla="*/ 5359527 h 5359527"/>
              <a:gd name="connsiteX51" fmla="*/ 0 w 3075598"/>
              <a:gd name="connsiteY51" fmla="*/ 3830782 h 5359527"/>
              <a:gd name="connsiteX52" fmla="*/ 0 w 3075598"/>
              <a:gd name="connsiteY52" fmla="*/ 2966709 h 5359527"/>
              <a:gd name="connsiteX53" fmla="*/ 0 w 3075598"/>
              <a:gd name="connsiteY53" fmla="*/ 2667607 h 5359527"/>
              <a:gd name="connsiteX54" fmla="*/ 299248 w 3075598"/>
              <a:gd name="connsiteY54" fmla="*/ 2667607 h 5359527"/>
              <a:gd name="connsiteX55" fmla="*/ 581870 w 3075598"/>
              <a:gd name="connsiteY55" fmla="*/ 2966709 h 5359527"/>
              <a:gd name="connsiteX56" fmla="*/ 581870 w 3075598"/>
              <a:gd name="connsiteY56" fmla="*/ 3681231 h 5359527"/>
              <a:gd name="connsiteX57" fmla="*/ 714869 w 3075598"/>
              <a:gd name="connsiteY57" fmla="*/ 3531680 h 5359527"/>
              <a:gd name="connsiteX58" fmla="*/ 714869 w 3075598"/>
              <a:gd name="connsiteY58" fmla="*/ 2700840 h 5359527"/>
              <a:gd name="connsiteX59" fmla="*/ 714869 w 3075598"/>
              <a:gd name="connsiteY59" fmla="*/ 1971778 h 5359527"/>
              <a:gd name="connsiteX60" fmla="*/ 714869 w 3075598"/>
              <a:gd name="connsiteY60" fmla="*/ 1910425 h 5359527"/>
              <a:gd name="connsiteX61" fmla="*/ 621278 w 3075598"/>
              <a:gd name="connsiteY61" fmla="*/ 1881373 h 5359527"/>
              <a:gd name="connsiteX62" fmla="*/ 23250 w 3075598"/>
              <a:gd name="connsiteY62" fmla="*/ 979160 h 5359527"/>
              <a:gd name="connsiteX63" fmla="*/ 1002412 w 3075598"/>
              <a:gd name="connsiteY63" fmla="*/ 0 h 535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075598" h="5359527">
                <a:moveTo>
                  <a:pt x="1002412" y="484878"/>
                </a:moveTo>
                <a:cubicBezTo>
                  <a:pt x="729427" y="484878"/>
                  <a:pt x="508128" y="706175"/>
                  <a:pt x="508128" y="979160"/>
                </a:cubicBezTo>
                <a:cubicBezTo>
                  <a:pt x="508128" y="1115653"/>
                  <a:pt x="563453" y="1239223"/>
                  <a:pt x="652901" y="1328670"/>
                </a:cubicBezTo>
                <a:lnTo>
                  <a:pt x="714869" y="1379799"/>
                </a:lnTo>
                <a:lnTo>
                  <a:pt x="714869" y="1276891"/>
                </a:lnTo>
                <a:cubicBezTo>
                  <a:pt x="714869" y="1181961"/>
                  <a:pt x="714869" y="1080703"/>
                  <a:pt x="714869" y="972694"/>
                </a:cubicBezTo>
                <a:cubicBezTo>
                  <a:pt x="714869" y="823143"/>
                  <a:pt x="847868" y="690208"/>
                  <a:pt x="1014116" y="690208"/>
                </a:cubicBezTo>
                <a:cubicBezTo>
                  <a:pt x="1163740" y="690208"/>
                  <a:pt x="1296739" y="823143"/>
                  <a:pt x="1296739" y="972694"/>
                </a:cubicBezTo>
                <a:cubicBezTo>
                  <a:pt x="1296739" y="972694"/>
                  <a:pt x="1296739" y="972694"/>
                  <a:pt x="1296739" y="1321582"/>
                </a:cubicBezTo>
                <a:lnTo>
                  <a:pt x="1296739" y="1374202"/>
                </a:lnTo>
                <a:lnTo>
                  <a:pt x="1351924" y="1328670"/>
                </a:lnTo>
                <a:cubicBezTo>
                  <a:pt x="1441372" y="1239223"/>
                  <a:pt x="1496696" y="1115653"/>
                  <a:pt x="1496696" y="979160"/>
                </a:cubicBezTo>
                <a:cubicBezTo>
                  <a:pt x="1496696" y="706175"/>
                  <a:pt x="1275397" y="484878"/>
                  <a:pt x="1002412" y="484878"/>
                </a:cubicBezTo>
                <a:close/>
                <a:moveTo>
                  <a:pt x="1002412" y="134752"/>
                </a:moveTo>
                <a:cubicBezTo>
                  <a:pt x="536057" y="134752"/>
                  <a:pt x="158003" y="512806"/>
                  <a:pt x="158003" y="979160"/>
                </a:cubicBezTo>
                <a:cubicBezTo>
                  <a:pt x="158003" y="1328926"/>
                  <a:pt x="370658" y="1629022"/>
                  <a:pt x="673730" y="1757210"/>
                </a:cubicBezTo>
                <a:lnTo>
                  <a:pt x="714869" y="1769981"/>
                </a:lnTo>
                <a:lnTo>
                  <a:pt x="714869" y="1543117"/>
                </a:lnTo>
                <a:lnTo>
                  <a:pt x="714869" y="1535496"/>
                </a:lnTo>
                <a:lnTo>
                  <a:pt x="650757" y="1500698"/>
                </a:lnTo>
                <a:cubicBezTo>
                  <a:pt x="483454" y="1387670"/>
                  <a:pt x="373457" y="1196261"/>
                  <a:pt x="373457" y="979160"/>
                </a:cubicBezTo>
                <a:cubicBezTo>
                  <a:pt x="373457" y="631799"/>
                  <a:pt x="655050" y="350207"/>
                  <a:pt x="1002412" y="350207"/>
                </a:cubicBezTo>
                <a:cubicBezTo>
                  <a:pt x="1349775" y="350207"/>
                  <a:pt x="1631367" y="631799"/>
                  <a:pt x="1631367" y="979160"/>
                </a:cubicBezTo>
                <a:cubicBezTo>
                  <a:pt x="1631367" y="1196261"/>
                  <a:pt x="1521370" y="1387670"/>
                  <a:pt x="1354067" y="1500698"/>
                </a:cubicBezTo>
                <a:lnTo>
                  <a:pt x="1296739" y="1531815"/>
                </a:lnTo>
                <a:lnTo>
                  <a:pt x="1296739" y="1575572"/>
                </a:lnTo>
                <a:cubicBezTo>
                  <a:pt x="1296739" y="1625812"/>
                  <a:pt x="1296739" y="1680238"/>
                  <a:pt x="1296739" y="1739200"/>
                </a:cubicBezTo>
                <a:lnTo>
                  <a:pt x="1296739" y="1767875"/>
                </a:lnTo>
                <a:lnTo>
                  <a:pt x="1331095" y="1757210"/>
                </a:lnTo>
                <a:cubicBezTo>
                  <a:pt x="1634166" y="1629022"/>
                  <a:pt x="1846822" y="1328926"/>
                  <a:pt x="1846822" y="979160"/>
                </a:cubicBezTo>
                <a:cubicBezTo>
                  <a:pt x="1846822" y="512806"/>
                  <a:pt x="1468767" y="134752"/>
                  <a:pt x="1002412" y="134752"/>
                </a:cubicBezTo>
                <a:close/>
                <a:moveTo>
                  <a:pt x="1002412" y="0"/>
                </a:moveTo>
                <a:cubicBezTo>
                  <a:pt x="1543188" y="0"/>
                  <a:pt x="1981574" y="438385"/>
                  <a:pt x="1981574" y="979160"/>
                </a:cubicBezTo>
                <a:cubicBezTo>
                  <a:pt x="1981574" y="1384741"/>
                  <a:pt x="1734982" y="1732728"/>
                  <a:pt x="1383546" y="1881373"/>
                </a:cubicBezTo>
                <a:lnTo>
                  <a:pt x="1296739" y="1908319"/>
                </a:lnTo>
                <a:lnTo>
                  <a:pt x="1296739" y="1930042"/>
                </a:lnTo>
                <a:cubicBezTo>
                  <a:pt x="1296739" y="2066806"/>
                  <a:pt x="1296739" y="2223107"/>
                  <a:pt x="1296739" y="2401738"/>
                </a:cubicBezTo>
                <a:cubicBezTo>
                  <a:pt x="1296739" y="2235570"/>
                  <a:pt x="1429738" y="2102636"/>
                  <a:pt x="1595986" y="2102636"/>
                </a:cubicBezTo>
                <a:cubicBezTo>
                  <a:pt x="1762235" y="2102636"/>
                  <a:pt x="1895234" y="2235570"/>
                  <a:pt x="1895234" y="2401738"/>
                </a:cubicBezTo>
                <a:cubicBezTo>
                  <a:pt x="1895234" y="2401738"/>
                  <a:pt x="1895234" y="2401738"/>
                  <a:pt x="1895234" y="2551289"/>
                </a:cubicBezTo>
                <a:cubicBezTo>
                  <a:pt x="1895234" y="2385121"/>
                  <a:pt x="2028232" y="2252187"/>
                  <a:pt x="2177856" y="2252187"/>
                </a:cubicBezTo>
                <a:cubicBezTo>
                  <a:pt x="2344105" y="2252187"/>
                  <a:pt x="2477103" y="2385121"/>
                  <a:pt x="2477103" y="2551289"/>
                </a:cubicBezTo>
                <a:cubicBezTo>
                  <a:pt x="2477103" y="2551289"/>
                  <a:pt x="2477103" y="2551289"/>
                  <a:pt x="2477103" y="2700840"/>
                </a:cubicBezTo>
                <a:cubicBezTo>
                  <a:pt x="2477103" y="2534672"/>
                  <a:pt x="2610102" y="2401738"/>
                  <a:pt x="2776351" y="2401738"/>
                </a:cubicBezTo>
                <a:cubicBezTo>
                  <a:pt x="2942599" y="2401738"/>
                  <a:pt x="3058973" y="2534672"/>
                  <a:pt x="3058973" y="2700840"/>
                </a:cubicBezTo>
                <a:cubicBezTo>
                  <a:pt x="3058973" y="2700840"/>
                  <a:pt x="3058973" y="2700840"/>
                  <a:pt x="3058973" y="3332278"/>
                </a:cubicBezTo>
                <a:cubicBezTo>
                  <a:pt x="3058973" y="3332278"/>
                  <a:pt x="3058973" y="3332278"/>
                  <a:pt x="3058973" y="3830782"/>
                </a:cubicBezTo>
                <a:cubicBezTo>
                  <a:pt x="3058973" y="3830782"/>
                  <a:pt x="3058973" y="3830782"/>
                  <a:pt x="3075598" y="3830782"/>
                </a:cubicBezTo>
                <a:cubicBezTo>
                  <a:pt x="3075598" y="3864016"/>
                  <a:pt x="3075598" y="3913866"/>
                  <a:pt x="3058973" y="3947100"/>
                </a:cubicBezTo>
                <a:lnTo>
                  <a:pt x="3058973" y="3996950"/>
                </a:lnTo>
                <a:cubicBezTo>
                  <a:pt x="2975849" y="4761323"/>
                  <a:pt x="2327480" y="5359527"/>
                  <a:pt x="1529487" y="5359527"/>
                </a:cubicBezTo>
                <a:cubicBezTo>
                  <a:pt x="681619" y="5359527"/>
                  <a:pt x="0" y="4678239"/>
                  <a:pt x="0" y="3830782"/>
                </a:cubicBezTo>
                <a:cubicBezTo>
                  <a:pt x="0" y="3830782"/>
                  <a:pt x="0" y="3830782"/>
                  <a:pt x="0" y="2966709"/>
                </a:cubicBezTo>
                <a:cubicBezTo>
                  <a:pt x="0" y="2966709"/>
                  <a:pt x="0" y="2966709"/>
                  <a:pt x="0" y="2667607"/>
                </a:cubicBezTo>
                <a:cubicBezTo>
                  <a:pt x="0" y="2667607"/>
                  <a:pt x="0" y="2667607"/>
                  <a:pt x="299248" y="2667607"/>
                </a:cubicBezTo>
                <a:cubicBezTo>
                  <a:pt x="465496" y="2667607"/>
                  <a:pt x="581870" y="2800541"/>
                  <a:pt x="581870" y="2966709"/>
                </a:cubicBezTo>
                <a:cubicBezTo>
                  <a:pt x="581870" y="2966709"/>
                  <a:pt x="581870" y="2966709"/>
                  <a:pt x="581870" y="3681231"/>
                </a:cubicBezTo>
                <a:cubicBezTo>
                  <a:pt x="681619" y="3681231"/>
                  <a:pt x="714869" y="3598147"/>
                  <a:pt x="714869" y="3531680"/>
                </a:cubicBezTo>
                <a:cubicBezTo>
                  <a:pt x="714869" y="3531680"/>
                  <a:pt x="714869" y="3531680"/>
                  <a:pt x="714869" y="2700840"/>
                </a:cubicBezTo>
                <a:cubicBezTo>
                  <a:pt x="714869" y="2700840"/>
                  <a:pt x="714869" y="2700840"/>
                  <a:pt x="714869" y="1971778"/>
                </a:cubicBezTo>
                <a:lnTo>
                  <a:pt x="714869" y="1910425"/>
                </a:lnTo>
                <a:lnTo>
                  <a:pt x="621278" y="1881373"/>
                </a:lnTo>
                <a:cubicBezTo>
                  <a:pt x="269842" y="1732728"/>
                  <a:pt x="23250" y="1384741"/>
                  <a:pt x="23250" y="979160"/>
                </a:cubicBezTo>
                <a:cubicBezTo>
                  <a:pt x="23250" y="438385"/>
                  <a:pt x="461636" y="0"/>
                  <a:pt x="10024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5091" tIns="47545" rIns="95091" bIns="47545" numCol="1" anchor="t" anchorCtr="0" compatLnSpc="1">
            <a:prstTxWarp prst="textNoShape">
              <a:avLst/>
            </a:prstTxWarp>
            <a:noAutofit/>
          </a:bodyPr>
          <a:lstStyle/>
          <a:p>
            <a:pPr defTabSz="951064">
              <a:defRPr/>
            </a:pPr>
            <a:endParaRPr lang="en-US" sz="4080">
              <a:solidFill>
                <a:srgbClr val="505050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656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0" grpId="0" animBg="1"/>
      <p:bldP spid="59" grpId="0" animBg="1"/>
      <p:bldP spid="64" grpId="0" animBg="1"/>
      <p:bldP spid="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0E3CD-C4AD-0943-9465-E35C257C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reference architecture -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34EF35-C1DA-EB48-AA2F-66B2DF197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29" y="1060329"/>
            <a:ext cx="10831615" cy="59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345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3A83-1C75-1746-9AE9-CC588775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239464" cy="615425"/>
          </a:xfrm>
        </p:spPr>
        <p:txBody>
          <a:bodyPr/>
          <a:lstStyle/>
          <a:p>
            <a:r>
              <a:rPr lang="en-US" sz="3999" spc="-102" dirty="0"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rPr>
              <a:t>Azure IoT + AI simple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93992-B5FC-7543-9302-0FA403D2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22" y="1138848"/>
            <a:ext cx="10874829" cy="58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699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D9039-0411-924A-A703-4551AC0D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IoT &amp; AI Scenario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7D5D4-AA98-AF40-9F84-3E8F103596D4}"/>
              </a:ext>
            </a:extLst>
          </p:cNvPr>
          <p:cNvSpPr txBox="1"/>
          <p:nvPr/>
        </p:nvSpPr>
        <p:spPr>
          <a:xfrm>
            <a:off x="274321" y="1508535"/>
            <a:ext cx="702737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2400" dirty="0">
                <a:hlinkClick r:id="rId2"/>
              </a:rPr>
              <a:t>https://github.com/raepple/azure-iot-hackathon</a:t>
            </a:r>
            <a:r>
              <a:rPr lang="de-DE" sz="2400" dirty="0"/>
              <a:t> 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6410F9-49D0-4FBB-BF0A-6ABD9CF6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437" y="2430461"/>
            <a:ext cx="7027373" cy="438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8579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D9039-0411-924A-A703-4551AC0D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IoT &amp; AI Scenario – Part I</a:t>
            </a:r>
            <a:br>
              <a:rPr lang="en-US" dirty="0"/>
            </a:b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6410F9-49D0-4FBB-BF0A-6ABD9CF6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8" y="1744663"/>
            <a:ext cx="5867400" cy="365743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851319F-A446-400E-8155-18E86C1CE3A5}"/>
              </a:ext>
            </a:extLst>
          </p:cNvPr>
          <p:cNvSpPr/>
          <p:nvPr/>
        </p:nvSpPr>
        <p:spPr bwMode="auto">
          <a:xfrm>
            <a:off x="350837" y="2662238"/>
            <a:ext cx="2514600" cy="1901824"/>
          </a:xfrm>
          <a:prstGeom prst="rect">
            <a:avLst/>
          </a:prstGeom>
          <a:noFill/>
          <a:ln w="762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7A7CEC-5D4C-4C3B-A40E-D4EFF1FE5767}"/>
              </a:ext>
            </a:extLst>
          </p:cNvPr>
          <p:cNvSpPr txBox="1"/>
          <p:nvPr/>
        </p:nvSpPr>
        <p:spPr>
          <a:xfrm>
            <a:off x="6698960" y="1363662"/>
            <a:ext cx="5334000" cy="518911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Challenge</a:t>
            </a:r>
            <a:r>
              <a:rPr lang="en-US" sz="2000" dirty="0"/>
              <a:t>: Connect your IoT </a:t>
            </a:r>
            <a:r>
              <a:rPr lang="en-US" sz="2000" dirty="0" err="1"/>
              <a:t>DevKit</a:t>
            </a:r>
            <a:r>
              <a:rPr lang="en-US" sz="2000" dirty="0"/>
              <a:t> to Azure IoT Hub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Duration</a:t>
            </a:r>
            <a:r>
              <a:rPr lang="en-US" sz="2000" dirty="0"/>
              <a:t>: 60 minutes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Hints and helpful resources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good tutorial to look at: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https://docs.microsoft.com/en-us/azure/iot-hub/iot-hub-arduino-iot-devkit-az3166-get-started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case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you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don‘t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want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to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install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Arduino IDE,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look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at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PlatformIO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cross-platform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IoT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development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in VS Code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 a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second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device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RasPi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de-DE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emulator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at 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https://azure-samples.github.io/raspberry-pi-web-simulator/</a:t>
            </a:r>
            <a:r>
              <a:rPr lang="de-DE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56136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D9039-0411-924A-A703-4551AC0D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IoT &amp; AI Scenario – Part II</a:t>
            </a:r>
            <a:br>
              <a:rPr lang="en-US" dirty="0"/>
            </a:b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6410F9-49D0-4FBB-BF0A-6ABD9CF6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1744663"/>
            <a:ext cx="5867400" cy="365743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851319F-A446-400E-8155-18E86C1CE3A5}"/>
              </a:ext>
            </a:extLst>
          </p:cNvPr>
          <p:cNvSpPr/>
          <p:nvPr/>
        </p:nvSpPr>
        <p:spPr bwMode="auto">
          <a:xfrm>
            <a:off x="2636837" y="2659062"/>
            <a:ext cx="3733800" cy="1676400"/>
          </a:xfrm>
          <a:prstGeom prst="rect">
            <a:avLst/>
          </a:prstGeom>
          <a:noFill/>
          <a:ln w="762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7A7CEC-5D4C-4C3B-A40E-D4EFF1FE5767}"/>
              </a:ext>
            </a:extLst>
          </p:cNvPr>
          <p:cNvSpPr txBox="1"/>
          <p:nvPr/>
        </p:nvSpPr>
        <p:spPr>
          <a:xfrm>
            <a:off x="6698960" y="1363662"/>
            <a:ext cx="5334000" cy="435811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Challenge</a:t>
            </a:r>
            <a:r>
              <a:rPr lang="en-US" sz="2000" dirty="0"/>
              <a:t>: Read real-time sensor data from IoT Hub and write the data to a container in blob storage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Duration</a:t>
            </a:r>
            <a:r>
              <a:rPr lang="en-US" sz="2000" dirty="0"/>
              <a:t>: 60 minutes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Hints and helpful resources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Another good tutorial: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https://docs.microsoft.com/en-us/azure/stream-analytics/stream-analytics-quick-create-portal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Storage Explorer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to manage Azure Storage entities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460921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D9039-0411-924A-A703-4551AC0D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IoT &amp; AI Scenario – Part III</a:t>
            </a:r>
            <a:br>
              <a:rPr lang="en-US" dirty="0"/>
            </a:b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6410F9-49D0-4FBB-BF0A-6ABD9CF6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1744663"/>
            <a:ext cx="5867400" cy="365743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851319F-A446-400E-8155-18E86C1CE3A5}"/>
              </a:ext>
            </a:extLst>
          </p:cNvPr>
          <p:cNvSpPr/>
          <p:nvPr/>
        </p:nvSpPr>
        <p:spPr bwMode="auto">
          <a:xfrm>
            <a:off x="2636837" y="1439862"/>
            <a:ext cx="1524000" cy="2895600"/>
          </a:xfrm>
          <a:prstGeom prst="rect">
            <a:avLst/>
          </a:prstGeom>
          <a:noFill/>
          <a:ln w="762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7A7CEC-5D4C-4C3B-A40E-D4EFF1FE5767}"/>
              </a:ext>
            </a:extLst>
          </p:cNvPr>
          <p:cNvSpPr txBox="1"/>
          <p:nvPr/>
        </p:nvSpPr>
        <p:spPr>
          <a:xfrm>
            <a:off x="6698960" y="1363662"/>
            <a:ext cx="5334000" cy="380411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Challenge</a:t>
            </a:r>
            <a:r>
              <a:rPr lang="en-US" sz="2000" dirty="0"/>
              <a:t>: Predict probability of rain based on the sensor data using Azure ML services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Duration</a:t>
            </a:r>
            <a:r>
              <a:rPr lang="en-US" sz="2000" dirty="0"/>
              <a:t>: 60 minutes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Hints and helpful resources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a prepared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weather forecast model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a look at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https://docs.microsoft.com/en-us/azure/iot-hub/iot-hub-weather-forecast-machine-learning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to get started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34330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itle 15">
            <a:extLst>
              <a:ext uri="{FF2B5EF4-FFF2-40B4-BE49-F238E27FC236}">
                <a16:creationId xmlns:a16="http://schemas.microsoft.com/office/drawing/2014/main" id="{C89E73F5-F5D0-4B14-9C17-B2E58B08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Innovations enabling new opportunities</a:t>
            </a:r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3C18EA5C-B8D7-4880-A637-A20CC3C48714}"/>
              </a:ext>
            </a:extLst>
          </p:cNvPr>
          <p:cNvSpPr/>
          <p:nvPr/>
        </p:nvSpPr>
        <p:spPr bwMode="auto">
          <a:xfrm>
            <a:off x="3371085" y="1952786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775017AA-254D-4451-AED1-0AE518E3592A}"/>
              </a:ext>
            </a:extLst>
          </p:cNvPr>
          <p:cNvSpPr/>
          <p:nvPr/>
        </p:nvSpPr>
        <p:spPr bwMode="auto">
          <a:xfrm>
            <a:off x="3438944" y="1919184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5" name="Freeform: Shape 684">
            <a:extLst>
              <a:ext uri="{FF2B5EF4-FFF2-40B4-BE49-F238E27FC236}">
                <a16:creationId xmlns:a16="http://schemas.microsoft.com/office/drawing/2014/main" id="{515B682A-687C-425B-99B5-FAFF713E6ACB}"/>
              </a:ext>
            </a:extLst>
          </p:cNvPr>
          <p:cNvSpPr/>
          <p:nvPr/>
        </p:nvSpPr>
        <p:spPr bwMode="auto">
          <a:xfrm>
            <a:off x="944817" y="5978282"/>
            <a:ext cx="2314661" cy="31148"/>
          </a:xfrm>
          <a:custGeom>
            <a:avLst/>
            <a:gdLst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668751 w 3668751"/>
              <a:gd name="connsiteY2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668751 w 3668751"/>
              <a:gd name="connsiteY2" fmla="*/ 0 h 3033131"/>
              <a:gd name="connsiteX0" fmla="*/ 0 w 3664174"/>
              <a:gd name="connsiteY0" fmla="*/ 3278815 h 3278815"/>
              <a:gd name="connsiteX1" fmla="*/ 2007220 w 3664174"/>
              <a:gd name="connsiteY1" fmla="*/ 2665498 h 3278815"/>
              <a:gd name="connsiteX2" fmla="*/ 3664174 w 3664174"/>
              <a:gd name="connsiteY2" fmla="*/ 0 h 3278815"/>
              <a:gd name="connsiteX0" fmla="*/ 0 w 3664174"/>
              <a:gd name="connsiteY0" fmla="*/ 3278815 h 3278815"/>
              <a:gd name="connsiteX1" fmla="*/ 919562 w 3664174"/>
              <a:gd name="connsiteY1" fmla="*/ 3115708 h 3278815"/>
              <a:gd name="connsiteX2" fmla="*/ 2007220 w 3664174"/>
              <a:gd name="connsiteY2" fmla="*/ 2665498 h 3278815"/>
              <a:gd name="connsiteX3" fmla="*/ 3664174 w 3664174"/>
              <a:gd name="connsiteY3" fmla="*/ 0 h 3278815"/>
              <a:gd name="connsiteX0" fmla="*/ 0 w 3664174"/>
              <a:gd name="connsiteY0" fmla="*/ 3278815 h 3401399"/>
              <a:gd name="connsiteX1" fmla="*/ 919562 w 3664174"/>
              <a:gd name="connsiteY1" fmla="*/ 3115708 h 3401399"/>
              <a:gd name="connsiteX2" fmla="*/ 3664174 w 3664174"/>
              <a:gd name="connsiteY2" fmla="*/ 0 h 3401399"/>
              <a:gd name="connsiteX0" fmla="*/ 0 w 919562"/>
              <a:gd name="connsiteY0" fmla="*/ 163107 h 285691"/>
              <a:gd name="connsiteX1" fmla="*/ 919562 w 919562"/>
              <a:gd name="connsiteY1" fmla="*/ 0 h 285691"/>
              <a:gd name="connsiteX0" fmla="*/ 0 w 919562"/>
              <a:gd name="connsiteY0" fmla="*/ 163107 h 163107"/>
              <a:gd name="connsiteX1" fmla="*/ 919562 w 919562"/>
              <a:gd name="connsiteY1" fmla="*/ 0 h 163107"/>
              <a:gd name="connsiteX0" fmla="*/ 0 w 803760"/>
              <a:gd name="connsiteY0" fmla="*/ 107446 h 107446"/>
              <a:gd name="connsiteX1" fmla="*/ 803760 w 803760"/>
              <a:gd name="connsiteY1" fmla="*/ 0 h 107446"/>
              <a:gd name="connsiteX0" fmla="*/ 0 w 803760"/>
              <a:gd name="connsiteY0" fmla="*/ 107446 h 107446"/>
              <a:gd name="connsiteX1" fmla="*/ 803760 w 803760"/>
              <a:gd name="connsiteY1" fmla="*/ 0 h 10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3760" h="107446">
                <a:moveTo>
                  <a:pt x="0" y="107446"/>
                </a:moveTo>
                <a:cubicBezTo>
                  <a:pt x="153260" y="80262"/>
                  <a:pt x="641541" y="25944"/>
                  <a:pt x="803760" y="0"/>
                </a:cubicBez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7" name="Oval 686">
            <a:extLst>
              <a:ext uri="{FF2B5EF4-FFF2-40B4-BE49-F238E27FC236}">
                <a16:creationId xmlns:a16="http://schemas.microsoft.com/office/drawing/2014/main" id="{EBD5133C-338B-4BE1-9A3F-F4787C4278C3}"/>
              </a:ext>
            </a:extLst>
          </p:cNvPr>
          <p:cNvSpPr/>
          <p:nvPr/>
        </p:nvSpPr>
        <p:spPr bwMode="auto">
          <a:xfrm>
            <a:off x="6094354" y="1510391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E64FA23-AB8A-4F57-8403-241642E63977}"/>
              </a:ext>
            </a:extLst>
          </p:cNvPr>
          <p:cNvSpPr/>
          <p:nvPr/>
        </p:nvSpPr>
        <p:spPr bwMode="auto">
          <a:xfrm>
            <a:off x="5981940" y="1493646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89" name="Ground circles">
            <a:extLst>
              <a:ext uri="{FF2B5EF4-FFF2-40B4-BE49-F238E27FC236}">
                <a16:creationId xmlns:a16="http://schemas.microsoft.com/office/drawing/2014/main" id="{FD2CABF6-D61E-44EB-8AD1-664063B3BA55}"/>
              </a:ext>
            </a:extLst>
          </p:cNvPr>
          <p:cNvGrpSpPr/>
          <p:nvPr/>
        </p:nvGrpSpPr>
        <p:grpSpPr>
          <a:xfrm>
            <a:off x="1264622" y="2472049"/>
            <a:ext cx="9953637" cy="1890824"/>
            <a:chOff x="1179566" y="2989359"/>
            <a:chExt cx="9953637" cy="1890824"/>
          </a:xfrm>
          <a:solidFill>
            <a:schemeClr val="bg1">
              <a:lumMod val="75000"/>
            </a:schemeClr>
          </a:solidFill>
        </p:grpSpPr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E3FB114A-1150-40D7-B759-0B3F81CFD1C8}"/>
                </a:ext>
              </a:extLst>
            </p:cNvPr>
            <p:cNvSpPr/>
            <p:nvPr/>
          </p:nvSpPr>
          <p:spPr bwMode="auto">
            <a:xfrm flipH="1">
              <a:off x="4945756" y="3164923"/>
              <a:ext cx="316951" cy="912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F5E3DBCC-D119-4C79-B9C4-1220126486F1}"/>
                </a:ext>
              </a:extLst>
            </p:cNvPr>
            <p:cNvSpPr/>
            <p:nvPr/>
          </p:nvSpPr>
          <p:spPr bwMode="auto">
            <a:xfrm>
              <a:off x="4644917" y="4611231"/>
              <a:ext cx="2939602" cy="2628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05" name="Rectangle 677">
              <a:extLst>
                <a:ext uri="{FF2B5EF4-FFF2-40B4-BE49-F238E27FC236}">
                  <a16:creationId xmlns:a16="http://schemas.microsoft.com/office/drawing/2014/main" id="{5AFE505B-771F-43AF-8DA7-518CC0AD815B}"/>
                </a:ext>
              </a:extLst>
            </p:cNvPr>
            <p:cNvSpPr/>
            <p:nvPr/>
          </p:nvSpPr>
          <p:spPr bwMode="auto">
            <a:xfrm rot="16900103">
              <a:off x="2474809" y="3210305"/>
              <a:ext cx="273580" cy="2462758"/>
            </a:xfrm>
            <a:custGeom>
              <a:avLst/>
              <a:gdLst>
                <a:gd name="connsiteX0" fmla="*/ 0 w 272535"/>
                <a:gd name="connsiteY0" fmla="*/ 0 h 2369117"/>
                <a:gd name="connsiteX1" fmla="*/ 272535 w 272535"/>
                <a:gd name="connsiteY1" fmla="*/ 0 h 2369117"/>
                <a:gd name="connsiteX2" fmla="*/ 272535 w 272535"/>
                <a:gd name="connsiteY2" fmla="*/ 2369117 h 2369117"/>
                <a:gd name="connsiteX3" fmla="*/ 0 w 272535"/>
                <a:gd name="connsiteY3" fmla="*/ 2369117 h 2369117"/>
                <a:gd name="connsiteX4" fmla="*/ 0 w 272535"/>
                <a:gd name="connsiteY4" fmla="*/ 0 h 2369117"/>
                <a:gd name="connsiteX0" fmla="*/ 0 w 273580"/>
                <a:gd name="connsiteY0" fmla="*/ 0 h 2369117"/>
                <a:gd name="connsiteX1" fmla="*/ 273580 w 273580"/>
                <a:gd name="connsiteY1" fmla="*/ 27112 h 2369117"/>
                <a:gd name="connsiteX2" fmla="*/ 272535 w 273580"/>
                <a:gd name="connsiteY2" fmla="*/ 2369117 h 2369117"/>
                <a:gd name="connsiteX3" fmla="*/ 0 w 273580"/>
                <a:gd name="connsiteY3" fmla="*/ 2369117 h 2369117"/>
                <a:gd name="connsiteX4" fmla="*/ 0 w 273580"/>
                <a:gd name="connsiteY4" fmla="*/ 0 h 2369117"/>
                <a:gd name="connsiteX0" fmla="*/ 0 w 273580"/>
                <a:gd name="connsiteY0" fmla="*/ 0 h 2369117"/>
                <a:gd name="connsiteX1" fmla="*/ 273580 w 273580"/>
                <a:gd name="connsiteY1" fmla="*/ 27112 h 2369117"/>
                <a:gd name="connsiteX2" fmla="*/ 272535 w 273580"/>
                <a:gd name="connsiteY2" fmla="*/ 2369117 h 2369117"/>
                <a:gd name="connsiteX3" fmla="*/ 0 w 273580"/>
                <a:gd name="connsiteY3" fmla="*/ 2369117 h 2369117"/>
                <a:gd name="connsiteX4" fmla="*/ 0 w 273580"/>
                <a:gd name="connsiteY4" fmla="*/ 0 h 2369117"/>
                <a:gd name="connsiteX0" fmla="*/ 22744 w 273580"/>
                <a:gd name="connsiteY0" fmla="*/ 0 h 2369259"/>
                <a:gd name="connsiteX1" fmla="*/ 273580 w 273580"/>
                <a:gd name="connsiteY1" fmla="*/ 27254 h 2369259"/>
                <a:gd name="connsiteX2" fmla="*/ 272535 w 273580"/>
                <a:gd name="connsiteY2" fmla="*/ 2369259 h 2369259"/>
                <a:gd name="connsiteX3" fmla="*/ 0 w 273580"/>
                <a:gd name="connsiteY3" fmla="*/ 2369259 h 2369259"/>
                <a:gd name="connsiteX4" fmla="*/ 22744 w 273580"/>
                <a:gd name="connsiteY4" fmla="*/ 0 h 236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580" h="2369259">
                  <a:moveTo>
                    <a:pt x="22744" y="0"/>
                  </a:moveTo>
                  <a:lnTo>
                    <a:pt x="273580" y="27254"/>
                  </a:lnTo>
                  <a:cubicBezTo>
                    <a:pt x="273232" y="807922"/>
                    <a:pt x="272883" y="1588591"/>
                    <a:pt x="272535" y="2369259"/>
                  </a:cubicBezTo>
                  <a:lnTo>
                    <a:pt x="0" y="2369259"/>
                  </a:lnTo>
                  <a:lnTo>
                    <a:pt x="2274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00A60644-E25F-4805-B84B-97150ACF1830}"/>
                </a:ext>
              </a:extLst>
            </p:cNvPr>
            <p:cNvSpPr/>
            <p:nvPr/>
          </p:nvSpPr>
          <p:spPr bwMode="auto">
            <a:xfrm>
              <a:off x="3327415" y="4503247"/>
              <a:ext cx="2275502" cy="3749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07" name="Rectangle 706">
              <a:extLst>
                <a:ext uri="{FF2B5EF4-FFF2-40B4-BE49-F238E27FC236}">
                  <a16:creationId xmlns:a16="http://schemas.microsoft.com/office/drawing/2014/main" id="{1C13AF19-EC3D-48AC-A10B-CA09584C1910}"/>
                </a:ext>
              </a:extLst>
            </p:cNvPr>
            <p:cNvSpPr/>
            <p:nvPr/>
          </p:nvSpPr>
          <p:spPr bwMode="auto">
            <a:xfrm flipH="1">
              <a:off x="2987359" y="3645244"/>
              <a:ext cx="316951" cy="5583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48D0B1C0-5196-4D0D-A74B-864580DA1769}"/>
                </a:ext>
              </a:extLst>
            </p:cNvPr>
            <p:cNvSpPr/>
            <p:nvPr/>
          </p:nvSpPr>
          <p:spPr bwMode="auto">
            <a:xfrm flipH="1">
              <a:off x="1179566" y="4010747"/>
              <a:ext cx="2124744" cy="3749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0345FE3-EE6B-491E-9AF1-A7A2BF698172}"/>
                </a:ext>
              </a:extLst>
            </p:cNvPr>
            <p:cNvSpPr/>
            <p:nvPr/>
          </p:nvSpPr>
          <p:spPr bwMode="auto">
            <a:xfrm flipH="1">
              <a:off x="2987205" y="3453557"/>
              <a:ext cx="2275504" cy="374959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F195D825-1311-4BAB-9980-78563BC4059F}"/>
                </a:ext>
              </a:extLst>
            </p:cNvPr>
            <p:cNvSpPr/>
            <p:nvPr/>
          </p:nvSpPr>
          <p:spPr bwMode="auto">
            <a:xfrm rot="4699897" flipH="1">
              <a:off x="9425700" y="3303168"/>
              <a:ext cx="272535" cy="22991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48141BF6-9375-4D98-A552-9030F10DD58F}"/>
                </a:ext>
              </a:extLst>
            </p:cNvPr>
            <p:cNvSpPr/>
            <p:nvPr/>
          </p:nvSpPr>
          <p:spPr bwMode="auto">
            <a:xfrm flipH="1">
              <a:off x="6559094" y="4505225"/>
              <a:ext cx="2275502" cy="3749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2CE410FA-F701-49AA-9AA4-1E32A9EB0FE1}"/>
                </a:ext>
              </a:extLst>
            </p:cNvPr>
            <p:cNvSpPr/>
            <p:nvPr/>
          </p:nvSpPr>
          <p:spPr bwMode="auto">
            <a:xfrm>
              <a:off x="8857701" y="3658151"/>
              <a:ext cx="316951" cy="5583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591B7B73-2290-4339-B974-EECFA7F9A953}"/>
                </a:ext>
              </a:extLst>
            </p:cNvPr>
            <p:cNvSpPr/>
            <p:nvPr/>
          </p:nvSpPr>
          <p:spPr bwMode="auto">
            <a:xfrm>
              <a:off x="8857701" y="4023654"/>
              <a:ext cx="2275502" cy="3749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77F15A91-AD09-499C-9EC4-DEB107DF9922}"/>
                </a:ext>
              </a:extLst>
            </p:cNvPr>
            <p:cNvSpPr/>
            <p:nvPr/>
          </p:nvSpPr>
          <p:spPr bwMode="auto">
            <a:xfrm>
              <a:off x="6899303" y="3177829"/>
              <a:ext cx="316951" cy="8782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D13375B0-3B5A-4138-BC5F-7964F0214088}"/>
                </a:ext>
              </a:extLst>
            </p:cNvPr>
            <p:cNvSpPr/>
            <p:nvPr/>
          </p:nvSpPr>
          <p:spPr bwMode="auto">
            <a:xfrm>
              <a:off x="6899303" y="3466464"/>
              <a:ext cx="2275504" cy="374959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133AC3E1-D66F-4821-95CF-B90BE364659F}"/>
                </a:ext>
              </a:extLst>
            </p:cNvPr>
            <p:cNvSpPr/>
            <p:nvPr/>
          </p:nvSpPr>
          <p:spPr bwMode="auto">
            <a:xfrm>
              <a:off x="4940584" y="2989359"/>
              <a:ext cx="2275502" cy="3749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717" name="Lines">
            <a:extLst>
              <a:ext uri="{FF2B5EF4-FFF2-40B4-BE49-F238E27FC236}">
                <a16:creationId xmlns:a16="http://schemas.microsoft.com/office/drawing/2014/main" id="{0A841885-E95E-43FC-A358-7E75E7C24589}"/>
              </a:ext>
            </a:extLst>
          </p:cNvPr>
          <p:cNvGrpSpPr/>
          <p:nvPr/>
        </p:nvGrpSpPr>
        <p:grpSpPr>
          <a:xfrm>
            <a:off x="2306793" y="2602694"/>
            <a:ext cx="7934292" cy="1849942"/>
            <a:chOff x="2221737" y="3120004"/>
            <a:chExt cx="7934292" cy="1849942"/>
          </a:xfrm>
        </p:grpSpPr>
        <p:cxnSp>
          <p:nvCxnSpPr>
            <p:cNvPr id="718" name="Straight Connector 717">
              <a:extLst>
                <a:ext uri="{FF2B5EF4-FFF2-40B4-BE49-F238E27FC236}">
                  <a16:creationId xmlns:a16="http://schemas.microsoft.com/office/drawing/2014/main" id="{4AD6DE4F-7500-4F30-820F-7CA21E956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5703" y="3751572"/>
              <a:ext cx="0" cy="365760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>
              <a:extLst>
                <a:ext uri="{FF2B5EF4-FFF2-40B4-BE49-F238E27FC236}">
                  <a16:creationId xmlns:a16="http://schemas.microsoft.com/office/drawing/2014/main" id="{8225A34C-8CC9-4B7B-A759-B40D763EDF94}"/>
                </a:ext>
              </a:extLst>
            </p:cNvPr>
            <p:cNvCxnSpPr>
              <a:cxnSpLocks/>
              <a:stCxn id="713" idx="4"/>
              <a:endCxn id="745" idx="0"/>
            </p:cNvCxnSpPr>
            <p:nvPr/>
          </p:nvCxnSpPr>
          <p:spPr>
            <a:xfrm flipH="1">
              <a:off x="8744985" y="4405700"/>
              <a:ext cx="1250467" cy="222444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" name="Arc 719">
              <a:extLst>
                <a:ext uri="{FF2B5EF4-FFF2-40B4-BE49-F238E27FC236}">
                  <a16:creationId xmlns:a16="http://schemas.microsoft.com/office/drawing/2014/main" id="{A4256F4A-2E3C-4E18-8F29-78F0D743D29B}"/>
                </a:ext>
              </a:extLst>
            </p:cNvPr>
            <p:cNvSpPr/>
            <p:nvPr/>
          </p:nvSpPr>
          <p:spPr>
            <a:xfrm rot="322971">
              <a:off x="3267388" y="4637505"/>
              <a:ext cx="2651136" cy="319534"/>
            </a:xfrm>
            <a:prstGeom prst="arc">
              <a:avLst>
                <a:gd name="adj1" fmla="val 10977219"/>
                <a:gd name="adj2" fmla="val 21104283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737" name="Straight Connector 736">
              <a:extLst>
                <a:ext uri="{FF2B5EF4-FFF2-40B4-BE49-F238E27FC236}">
                  <a16:creationId xmlns:a16="http://schemas.microsoft.com/office/drawing/2014/main" id="{99AE047B-5F12-44F1-A576-409B731CE872}"/>
                </a:ext>
              </a:extLst>
            </p:cNvPr>
            <p:cNvCxnSpPr>
              <a:cxnSpLocks/>
            </p:cNvCxnSpPr>
            <p:nvPr/>
          </p:nvCxnSpPr>
          <p:spPr>
            <a:xfrm>
              <a:off x="3136308" y="3738665"/>
              <a:ext cx="0" cy="365760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Straight Connector 738">
              <a:extLst>
                <a:ext uri="{FF2B5EF4-FFF2-40B4-BE49-F238E27FC236}">
                  <a16:creationId xmlns:a16="http://schemas.microsoft.com/office/drawing/2014/main" id="{251FFEBC-BCFE-458B-874D-F4DA9B7161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9982" y="3279771"/>
              <a:ext cx="0" cy="284904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0" name="Arc 682">
              <a:extLst>
                <a:ext uri="{FF2B5EF4-FFF2-40B4-BE49-F238E27FC236}">
                  <a16:creationId xmlns:a16="http://schemas.microsoft.com/office/drawing/2014/main" id="{F95574DF-6078-445C-8145-2C7F6DA76A79}"/>
                </a:ext>
              </a:extLst>
            </p:cNvPr>
            <p:cNvSpPr/>
            <p:nvPr/>
          </p:nvSpPr>
          <p:spPr>
            <a:xfrm rot="20642978" flipH="1">
              <a:off x="2221737" y="4204219"/>
              <a:ext cx="936319" cy="97807"/>
            </a:xfrm>
            <a:custGeom>
              <a:avLst/>
              <a:gdLst>
                <a:gd name="connsiteX0" fmla="*/ 136874 w 1303156"/>
                <a:gd name="connsiteY0" fmla="*/ 37832 h 195613"/>
                <a:gd name="connsiteX1" fmla="*/ 648701 w 1303156"/>
                <a:gd name="connsiteY1" fmla="*/ 0 h 195613"/>
                <a:gd name="connsiteX2" fmla="*/ 1073530 w 1303156"/>
                <a:gd name="connsiteY2" fmla="*/ 23278 h 195613"/>
                <a:gd name="connsiteX3" fmla="*/ 651578 w 1303156"/>
                <a:gd name="connsiteY3" fmla="*/ 97807 h 195613"/>
                <a:gd name="connsiteX4" fmla="*/ 136874 w 1303156"/>
                <a:gd name="connsiteY4" fmla="*/ 37832 h 195613"/>
                <a:gd name="connsiteX0" fmla="*/ 136874 w 1303156"/>
                <a:gd name="connsiteY0" fmla="*/ 37832 h 195613"/>
                <a:gd name="connsiteX1" fmla="*/ 648701 w 1303156"/>
                <a:gd name="connsiteY1" fmla="*/ 0 h 195613"/>
                <a:gd name="connsiteX2" fmla="*/ 1073530 w 1303156"/>
                <a:gd name="connsiteY2" fmla="*/ 23278 h 195613"/>
                <a:gd name="connsiteX0" fmla="*/ 0 w 939723"/>
                <a:gd name="connsiteY0" fmla="*/ 37832 h 97807"/>
                <a:gd name="connsiteX1" fmla="*/ 511827 w 939723"/>
                <a:gd name="connsiteY1" fmla="*/ 0 h 97807"/>
                <a:gd name="connsiteX2" fmla="*/ 936656 w 939723"/>
                <a:gd name="connsiteY2" fmla="*/ 23278 h 97807"/>
                <a:gd name="connsiteX3" fmla="*/ 514704 w 939723"/>
                <a:gd name="connsiteY3" fmla="*/ 97807 h 97807"/>
                <a:gd name="connsiteX4" fmla="*/ 0 w 939723"/>
                <a:gd name="connsiteY4" fmla="*/ 37832 h 97807"/>
                <a:gd name="connsiteX0" fmla="*/ 0 w 939723"/>
                <a:gd name="connsiteY0" fmla="*/ 37832 h 97807"/>
                <a:gd name="connsiteX1" fmla="*/ 511827 w 939723"/>
                <a:gd name="connsiteY1" fmla="*/ 0 h 97807"/>
                <a:gd name="connsiteX2" fmla="*/ 939723 w 939723"/>
                <a:gd name="connsiteY2" fmla="*/ 50236 h 9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9723" h="97807" stroke="0" extrusionOk="0">
                  <a:moveTo>
                    <a:pt x="0" y="37832"/>
                  </a:moveTo>
                  <a:cubicBezTo>
                    <a:pt x="122808" y="14084"/>
                    <a:pt x="311551" y="133"/>
                    <a:pt x="511827" y="0"/>
                  </a:cubicBezTo>
                  <a:cubicBezTo>
                    <a:pt x="667409" y="-103"/>
                    <a:pt x="818102" y="8154"/>
                    <a:pt x="936656" y="23278"/>
                  </a:cubicBezTo>
                  <a:lnTo>
                    <a:pt x="514704" y="97807"/>
                  </a:lnTo>
                  <a:lnTo>
                    <a:pt x="0" y="37832"/>
                  </a:lnTo>
                  <a:close/>
                </a:path>
                <a:path w="939723" h="97807" fill="none">
                  <a:moveTo>
                    <a:pt x="0" y="37832"/>
                  </a:moveTo>
                  <a:cubicBezTo>
                    <a:pt x="122808" y="14084"/>
                    <a:pt x="311551" y="133"/>
                    <a:pt x="511827" y="0"/>
                  </a:cubicBezTo>
                  <a:cubicBezTo>
                    <a:pt x="667409" y="-103"/>
                    <a:pt x="821169" y="35112"/>
                    <a:pt x="939723" y="50236"/>
                  </a:cubicBezTo>
                </a:path>
              </a:pathLst>
            </a:cu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1" name="Arc 740">
              <a:extLst>
                <a:ext uri="{FF2B5EF4-FFF2-40B4-BE49-F238E27FC236}">
                  <a16:creationId xmlns:a16="http://schemas.microsoft.com/office/drawing/2014/main" id="{C34E1515-8556-42BD-87A2-17946BF5D9C9}"/>
                </a:ext>
              </a:extLst>
            </p:cNvPr>
            <p:cNvSpPr/>
            <p:nvPr/>
          </p:nvSpPr>
          <p:spPr>
            <a:xfrm rot="21277029" flipH="1">
              <a:off x="2926076" y="3576584"/>
              <a:ext cx="2396551" cy="319537"/>
            </a:xfrm>
            <a:prstGeom prst="arc">
              <a:avLst>
                <a:gd name="adj1" fmla="val 11110850"/>
                <a:gd name="adj2" fmla="val 21282874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742" name="Straight Connector 741">
              <a:extLst>
                <a:ext uri="{FF2B5EF4-FFF2-40B4-BE49-F238E27FC236}">
                  <a16:creationId xmlns:a16="http://schemas.microsoft.com/office/drawing/2014/main" id="{B31F0D4E-3B56-4E65-9DC0-5E0D97E52E1D}"/>
                </a:ext>
              </a:extLst>
            </p:cNvPr>
            <p:cNvCxnSpPr>
              <a:cxnSpLocks/>
            </p:cNvCxnSpPr>
            <p:nvPr/>
          </p:nvCxnSpPr>
          <p:spPr>
            <a:xfrm>
              <a:off x="5102029" y="3266864"/>
              <a:ext cx="0" cy="284904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6CCD8A93-3C3D-435D-9C17-47580684ADB3}"/>
                </a:ext>
              </a:extLst>
            </p:cNvPr>
            <p:cNvCxnSpPr>
              <a:cxnSpLocks/>
              <a:stCxn id="740" idx="2"/>
              <a:endCxn id="720" idx="0"/>
            </p:cNvCxnSpPr>
            <p:nvPr/>
          </p:nvCxnSpPr>
          <p:spPr>
            <a:xfrm>
              <a:off x="2240127" y="4383056"/>
              <a:ext cx="1145500" cy="237300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5" name="Arc 744">
              <a:extLst>
                <a:ext uri="{FF2B5EF4-FFF2-40B4-BE49-F238E27FC236}">
                  <a16:creationId xmlns:a16="http://schemas.microsoft.com/office/drawing/2014/main" id="{40A8E3DB-CAE4-4C6C-9172-CD0A65DA1F1A}"/>
                </a:ext>
              </a:extLst>
            </p:cNvPr>
            <p:cNvSpPr/>
            <p:nvPr/>
          </p:nvSpPr>
          <p:spPr>
            <a:xfrm rot="21277029" flipH="1">
              <a:off x="6243487" y="4650412"/>
              <a:ext cx="2651136" cy="319534"/>
            </a:xfrm>
            <a:prstGeom prst="arc">
              <a:avLst>
                <a:gd name="adj1" fmla="val 11005005"/>
                <a:gd name="adj2" fmla="val 21104283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2" name="Arc 751">
              <a:extLst>
                <a:ext uri="{FF2B5EF4-FFF2-40B4-BE49-F238E27FC236}">
                  <a16:creationId xmlns:a16="http://schemas.microsoft.com/office/drawing/2014/main" id="{A8D55B42-41B0-4077-9602-56DFC5D72240}"/>
                </a:ext>
              </a:extLst>
            </p:cNvPr>
            <p:cNvSpPr/>
            <p:nvPr/>
          </p:nvSpPr>
          <p:spPr>
            <a:xfrm rot="957022">
              <a:off x="8852873" y="4217861"/>
              <a:ext cx="1303156" cy="195613"/>
            </a:xfrm>
            <a:prstGeom prst="arc">
              <a:avLst>
                <a:gd name="adj1" fmla="val 11198773"/>
                <a:gd name="adj2" fmla="val 21158152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3" name="Arc 752">
              <a:extLst>
                <a:ext uri="{FF2B5EF4-FFF2-40B4-BE49-F238E27FC236}">
                  <a16:creationId xmlns:a16="http://schemas.microsoft.com/office/drawing/2014/main" id="{8E25E57E-CFA7-4EBB-8192-234ACD899555}"/>
                </a:ext>
              </a:extLst>
            </p:cNvPr>
            <p:cNvSpPr/>
            <p:nvPr/>
          </p:nvSpPr>
          <p:spPr>
            <a:xfrm rot="322971">
              <a:off x="6839384" y="3589491"/>
              <a:ext cx="2396551" cy="319537"/>
            </a:xfrm>
            <a:prstGeom prst="arc">
              <a:avLst>
                <a:gd name="adj1" fmla="val 11110850"/>
                <a:gd name="adj2" fmla="val 21282874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4" name="Arc 753">
              <a:extLst>
                <a:ext uri="{FF2B5EF4-FFF2-40B4-BE49-F238E27FC236}">
                  <a16:creationId xmlns:a16="http://schemas.microsoft.com/office/drawing/2014/main" id="{1B21101B-4295-47CE-8A9A-3151A8F31353}"/>
                </a:ext>
              </a:extLst>
            </p:cNvPr>
            <p:cNvSpPr/>
            <p:nvPr/>
          </p:nvSpPr>
          <p:spPr>
            <a:xfrm>
              <a:off x="5102028" y="3120004"/>
              <a:ext cx="1961801" cy="319534"/>
            </a:xfrm>
            <a:prstGeom prst="arc">
              <a:avLst>
                <a:gd name="adj1" fmla="val 10820284"/>
                <a:gd name="adj2" fmla="val 0"/>
              </a:avLst>
            </a:prstGeom>
            <a:ln w="38100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FBF4A0F4-54B6-44B9-AFD7-023D2E1C3B5C}"/>
                </a:ext>
              </a:extLst>
            </p:cNvPr>
            <p:cNvCxnSpPr>
              <a:cxnSpLocks/>
              <a:stCxn id="745" idx="2"/>
              <a:endCxn id="720" idx="2"/>
            </p:cNvCxnSpPr>
            <p:nvPr/>
          </p:nvCxnSpPr>
          <p:spPr>
            <a:xfrm flipH="1" flipV="1">
              <a:off x="5447380" y="4754301"/>
              <a:ext cx="1267251" cy="12907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7" name="Oval 756">
            <a:extLst>
              <a:ext uri="{FF2B5EF4-FFF2-40B4-BE49-F238E27FC236}">
                <a16:creationId xmlns:a16="http://schemas.microsoft.com/office/drawing/2014/main" id="{DE80AD49-E003-4EC0-9681-86AAD5452F56}"/>
              </a:ext>
            </a:extLst>
          </p:cNvPr>
          <p:cNvSpPr/>
          <p:nvPr/>
        </p:nvSpPr>
        <p:spPr bwMode="auto">
          <a:xfrm>
            <a:off x="8409077" y="1750918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91EB5791-0045-496B-B5F9-4446AD2D5BB9}"/>
              </a:ext>
            </a:extLst>
          </p:cNvPr>
          <p:cNvSpPr/>
          <p:nvPr/>
        </p:nvSpPr>
        <p:spPr bwMode="auto">
          <a:xfrm>
            <a:off x="8278998" y="1738585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9" name="5G circle">
            <a:extLst>
              <a:ext uri="{FF2B5EF4-FFF2-40B4-BE49-F238E27FC236}">
                <a16:creationId xmlns:a16="http://schemas.microsoft.com/office/drawing/2014/main" id="{E005DFF7-2CB9-4831-B065-72FEF29463DB}"/>
              </a:ext>
            </a:extLst>
          </p:cNvPr>
          <p:cNvSpPr/>
          <p:nvPr/>
        </p:nvSpPr>
        <p:spPr bwMode="auto">
          <a:xfrm>
            <a:off x="809332" y="1497213"/>
            <a:ext cx="10726022" cy="3653189"/>
          </a:xfrm>
          <a:prstGeom prst="ellipse">
            <a:avLst/>
          </a:prstGeom>
          <a:ln w="9525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 err="1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8E32E94E-AADA-4C58-89B6-B6DBC271F90E}"/>
              </a:ext>
            </a:extLst>
          </p:cNvPr>
          <p:cNvSpPr/>
          <p:nvPr/>
        </p:nvSpPr>
        <p:spPr bwMode="auto">
          <a:xfrm>
            <a:off x="6113941" y="1435040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12D42F57-18B3-41A2-9CC0-36D36BEBA361}"/>
              </a:ext>
            </a:extLst>
          </p:cNvPr>
          <p:cNvSpPr/>
          <p:nvPr/>
        </p:nvSpPr>
        <p:spPr bwMode="auto">
          <a:xfrm>
            <a:off x="6113941" y="1435040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9C261043-C33F-491A-830B-4008DF66E864}"/>
              </a:ext>
            </a:extLst>
          </p:cNvPr>
          <p:cNvSpPr/>
          <p:nvPr/>
        </p:nvSpPr>
        <p:spPr bwMode="auto">
          <a:xfrm>
            <a:off x="6113941" y="1435040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D3639DB3-C53B-4926-B063-679262104A37}"/>
              </a:ext>
            </a:extLst>
          </p:cNvPr>
          <p:cNvSpPr/>
          <p:nvPr/>
        </p:nvSpPr>
        <p:spPr bwMode="auto">
          <a:xfrm>
            <a:off x="6113941" y="1435040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3BD56EC6-8D23-46F4-98B8-4D6E1A92BFFD}"/>
              </a:ext>
            </a:extLst>
          </p:cNvPr>
          <p:cNvSpPr/>
          <p:nvPr/>
        </p:nvSpPr>
        <p:spPr bwMode="auto">
          <a:xfrm>
            <a:off x="6113941" y="1435040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6" name="Oval 1575">
            <a:extLst>
              <a:ext uri="{FF2B5EF4-FFF2-40B4-BE49-F238E27FC236}">
                <a16:creationId xmlns:a16="http://schemas.microsoft.com/office/drawing/2014/main" id="{FEF2205C-06F5-4B4D-8C41-09401BFA519E}"/>
              </a:ext>
            </a:extLst>
          </p:cNvPr>
          <p:cNvSpPr/>
          <p:nvPr/>
        </p:nvSpPr>
        <p:spPr bwMode="auto">
          <a:xfrm>
            <a:off x="1733794" y="4302051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7" name="Oval 1576">
            <a:extLst>
              <a:ext uri="{FF2B5EF4-FFF2-40B4-BE49-F238E27FC236}">
                <a16:creationId xmlns:a16="http://schemas.microsoft.com/office/drawing/2014/main" id="{E19B2E68-B4A0-4A6C-8F06-8E8FDDB92F8A}"/>
              </a:ext>
            </a:extLst>
          </p:cNvPr>
          <p:cNvSpPr/>
          <p:nvPr/>
        </p:nvSpPr>
        <p:spPr bwMode="auto">
          <a:xfrm>
            <a:off x="1661046" y="4210614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2" name="Oval 971">
            <a:extLst>
              <a:ext uri="{FF2B5EF4-FFF2-40B4-BE49-F238E27FC236}">
                <a16:creationId xmlns:a16="http://schemas.microsoft.com/office/drawing/2014/main" id="{25C56B8F-F463-475E-853B-DE36DFE7278C}"/>
              </a:ext>
            </a:extLst>
          </p:cNvPr>
          <p:cNvSpPr/>
          <p:nvPr/>
        </p:nvSpPr>
        <p:spPr bwMode="auto">
          <a:xfrm>
            <a:off x="1771235" y="4210614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3" name="Oval 972">
            <a:extLst>
              <a:ext uri="{FF2B5EF4-FFF2-40B4-BE49-F238E27FC236}">
                <a16:creationId xmlns:a16="http://schemas.microsoft.com/office/drawing/2014/main" id="{FB5F6BB8-3810-4724-9A5B-E83672814A5A}"/>
              </a:ext>
            </a:extLst>
          </p:cNvPr>
          <p:cNvSpPr/>
          <p:nvPr/>
        </p:nvSpPr>
        <p:spPr bwMode="auto">
          <a:xfrm>
            <a:off x="1829046" y="4272281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0" name="Oval 969">
            <a:extLst>
              <a:ext uri="{FF2B5EF4-FFF2-40B4-BE49-F238E27FC236}">
                <a16:creationId xmlns:a16="http://schemas.microsoft.com/office/drawing/2014/main" id="{7F279BF9-BF35-4E56-B2D2-E2AE2FD5C3E2}"/>
              </a:ext>
            </a:extLst>
          </p:cNvPr>
          <p:cNvSpPr/>
          <p:nvPr/>
        </p:nvSpPr>
        <p:spPr bwMode="auto">
          <a:xfrm>
            <a:off x="4576913" y="4940872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1" name="Oval 970">
            <a:extLst>
              <a:ext uri="{FF2B5EF4-FFF2-40B4-BE49-F238E27FC236}">
                <a16:creationId xmlns:a16="http://schemas.microsoft.com/office/drawing/2014/main" id="{260549F4-1A28-4D17-AD76-9AA790A32817}"/>
              </a:ext>
            </a:extLst>
          </p:cNvPr>
          <p:cNvSpPr/>
          <p:nvPr/>
        </p:nvSpPr>
        <p:spPr bwMode="auto">
          <a:xfrm>
            <a:off x="4519652" y="4985311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8" name="Oval 967">
            <a:extLst>
              <a:ext uri="{FF2B5EF4-FFF2-40B4-BE49-F238E27FC236}">
                <a16:creationId xmlns:a16="http://schemas.microsoft.com/office/drawing/2014/main" id="{4392DA04-A6A9-4FFB-957F-CB4ABE3709A0}"/>
              </a:ext>
            </a:extLst>
          </p:cNvPr>
          <p:cNvSpPr/>
          <p:nvPr/>
        </p:nvSpPr>
        <p:spPr bwMode="auto">
          <a:xfrm>
            <a:off x="8349820" y="4833778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9" name="Oval 968">
            <a:extLst>
              <a:ext uri="{FF2B5EF4-FFF2-40B4-BE49-F238E27FC236}">
                <a16:creationId xmlns:a16="http://schemas.microsoft.com/office/drawing/2014/main" id="{7BC2695F-CD9A-45B3-8159-FDEC71570D8B}"/>
              </a:ext>
            </a:extLst>
          </p:cNvPr>
          <p:cNvSpPr/>
          <p:nvPr/>
        </p:nvSpPr>
        <p:spPr bwMode="auto">
          <a:xfrm>
            <a:off x="8543014" y="4836323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5" name="Oval 1424">
            <a:extLst>
              <a:ext uri="{FF2B5EF4-FFF2-40B4-BE49-F238E27FC236}">
                <a16:creationId xmlns:a16="http://schemas.microsoft.com/office/drawing/2014/main" id="{C3933A86-F9AB-4C4E-AFA9-7F5F5C032693}"/>
              </a:ext>
            </a:extLst>
          </p:cNvPr>
          <p:cNvSpPr/>
          <p:nvPr/>
        </p:nvSpPr>
        <p:spPr bwMode="auto">
          <a:xfrm>
            <a:off x="11116225" y="2641992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26" name="Oval 1425">
            <a:extLst>
              <a:ext uri="{FF2B5EF4-FFF2-40B4-BE49-F238E27FC236}">
                <a16:creationId xmlns:a16="http://schemas.microsoft.com/office/drawing/2014/main" id="{49372D1D-235D-493E-B3A7-71EC6AA90DFF}"/>
              </a:ext>
            </a:extLst>
          </p:cNvPr>
          <p:cNvSpPr/>
          <p:nvPr/>
        </p:nvSpPr>
        <p:spPr bwMode="auto">
          <a:xfrm>
            <a:off x="10916421" y="2641992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6" name="Oval 965">
            <a:extLst>
              <a:ext uri="{FF2B5EF4-FFF2-40B4-BE49-F238E27FC236}">
                <a16:creationId xmlns:a16="http://schemas.microsoft.com/office/drawing/2014/main" id="{3043BAAF-04F1-4924-91B0-6341B5176E9A}"/>
              </a:ext>
            </a:extLst>
          </p:cNvPr>
          <p:cNvSpPr/>
          <p:nvPr/>
        </p:nvSpPr>
        <p:spPr bwMode="auto">
          <a:xfrm>
            <a:off x="10835330" y="2659965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7" name="Oval 966">
            <a:extLst>
              <a:ext uri="{FF2B5EF4-FFF2-40B4-BE49-F238E27FC236}">
                <a16:creationId xmlns:a16="http://schemas.microsoft.com/office/drawing/2014/main" id="{162D9E9D-1B4D-4ECF-AF35-96A3FF41203B}"/>
              </a:ext>
            </a:extLst>
          </p:cNvPr>
          <p:cNvSpPr/>
          <p:nvPr/>
        </p:nvSpPr>
        <p:spPr bwMode="auto">
          <a:xfrm>
            <a:off x="11194741" y="2659965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4" name="Oval 963">
            <a:extLst>
              <a:ext uri="{FF2B5EF4-FFF2-40B4-BE49-F238E27FC236}">
                <a16:creationId xmlns:a16="http://schemas.microsoft.com/office/drawing/2014/main" id="{2D3972A5-59B2-4458-8814-9246E276354A}"/>
              </a:ext>
            </a:extLst>
          </p:cNvPr>
          <p:cNvSpPr/>
          <p:nvPr/>
        </p:nvSpPr>
        <p:spPr bwMode="auto">
          <a:xfrm>
            <a:off x="8614015" y="1772354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5" name="Oval 964">
            <a:extLst>
              <a:ext uri="{FF2B5EF4-FFF2-40B4-BE49-F238E27FC236}">
                <a16:creationId xmlns:a16="http://schemas.microsoft.com/office/drawing/2014/main" id="{9BB7A2A2-959F-48A3-88C0-0A2C78244C7F}"/>
              </a:ext>
            </a:extLst>
          </p:cNvPr>
          <p:cNvSpPr/>
          <p:nvPr/>
        </p:nvSpPr>
        <p:spPr bwMode="auto">
          <a:xfrm>
            <a:off x="8483936" y="1760021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2" name="Oval 961">
            <a:extLst>
              <a:ext uri="{FF2B5EF4-FFF2-40B4-BE49-F238E27FC236}">
                <a16:creationId xmlns:a16="http://schemas.microsoft.com/office/drawing/2014/main" id="{0F75C59C-CA15-47D5-86FF-B2082CCB21CB}"/>
              </a:ext>
            </a:extLst>
          </p:cNvPr>
          <p:cNvSpPr/>
          <p:nvPr/>
        </p:nvSpPr>
        <p:spPr bwMode="auto">
          <a:xfrm>
            <a:off x="6188790" y="1592840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3" name="Oval 962">
            <a:extLst>
              <a:ext uri="{FF2B5EF4-FFF2-40B4-BE49-F238E27FC236}">
                <a16:creationId xmlns:a16="http://schemas.microsoft.com/office/drawing/2014/main" id="{DE71C2C9-2A7F-4393-A040-1D697C0D11F5}"/>
              </a:ext>
            </a:extLst>
          </p:cNvPr>
          <p:cNvSpPr/>
          <p:nvPr/>
        </p:nvSpPr>
        <p:spPr bwMode="auto">
          <a:xfrm>
            <a:off x="6273434" y="1548920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0" name="Oval 959">
            <a:extLst>
              <a:ext uri="{FF2B5EF4-FFF2-40B4-BE49-F238E27FC236}">
                <a16:creationId xmlns:a16="http://schemas.microsoft.com/office/drawing/2014/main" id="{4FF632E5-96C6-4C17-8A9B-8C148557DA99}"/>
              </a:ext>
            </a:extLst>
          </p:cNvPr>
          <p:cNvSpPr/>
          <p:nvPr/>
        </p:nvSpPr>
        <p:spPr bwMode="auto">
          <a:xfrm>
            <a:off x="3541997" y="1914389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1" name="Oval 960">
            <a:extLst>
              <a:ext uri="{FF2B5EF4-FFF2-40B4-BE49-F238E27FC236}">
                <a16:creationId xmlns:a16="http://schemas.microsoft.com/office/drawing/2014/main" id="{F5D18EB1-8535-436F-8B49-E3323FDF8E25}"/>
              </a:ext>
            </a:extLst>
          </p:cNvPr>
          <p:cNvSpPr/>
          <p:nvPr/>
        </p:nvSpPr>
        <p:spPr bwMode="auto">
          <a:xfrm>
            <a:off x="3604233" y="1885983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5" name="Oval 654">
            <a:extLst>
              <a:ext uri="{FF2B5EF4-FFF2-40B4-BE49-F238E27FC236}">
                <a16:creationId xmlns:a16="http://schemas.microsoft.com/office/drawing/2014/main" id="{9D49B8C0-F851-4BD0-8C59-55539F6CE765}"/>
              </a:ext>
            </a:extLst>
          </p:cNvPr>
          <p:cNvSpPr/>
          <p:nvPr/>
        </p:nvSpPr>
        <p:spPr bwMode="auto">
          <a:xfrm>
            <a:off x="8521480" y="4899607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7713345A-AA8C-4E54-8FEC-A359D0DA6320}"/>
              </a:ext>
            </a:extLst>
          </p:cNvPr>
          <p:cNvSpPr/>
          <p:nvPr/>
        </p:nvSpPr>
        <p:spPr bwMode="auto">
          <a:xfrm>
            <a:off x="6113941" y="1435040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8495F11E-E55F-40EA-B909-4ED50E407FF2}"/>
              </a:ext>
            </a:extLst>
          </p:cNvPr>
          <p:cNvSpPr/>
          <p:nvPr/>
        </p:nvSpPr>
        <p:spPr bwMode="auto">
          <a:xfrm>
            <a:off x="6113941" y="1435040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EBE17C05-4586-4331-AF0F-53025049A53D}"/>
              </a:ext>
            </a:extLst>
          </p:cNvPr>
          <p:cNvSpPr/>
          <p:nvPr/>
        </p:nvSpPr>
        <p:spPr bwMode="auto">
          <a:xfrm>
            <a:off x="6113941" y="1435040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99B9544A-048B-41A4-9F01-D6D596591088}"/>
              </a:ext>
            </a:extLst>
          </p:cNvPr>
          <p:cNvSpPr/>
          <p:nvPr/>
        </p:nvSpPr>
        <p:spPr bwMode="auto">
          <a:xfrm>
            <a:off x="6113941" y="1435040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084802FA-B999-44D7-8D1C-297E9077E78C}"/>
              </a:ext>
            </a:extLst>
          </p:cNvPr>
          <p:cNvSpPr/>
          <p:nvPr/>
        </p:nvSpPr>
        <p:spPr bwMode="auto">
          <a:xfrm>
            <a:off x="6113941" y="1435040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1" name="Oval 770">
            <a:extLst>
              <a:ext uri="{FF2B5EF4-FFF2-40B4-BE49-F238E27FC236}">
                <a16:creationId xmlns:a16="http://schemas.microsoft.com/office/drawing/2014/main" id="{ACD6ADDC-C0D4-4AE3-B235-01588E7DF5C4}"/>
              </a:ext>
            </a:extLst>
          </p:cNvPr>
          <p:cNvSpPr/>
          <p:nvPr/>
        </p:nvSpPr>
        <p:spPr bwMode="auto">
          <a:xfrm>
            <a:off x="9397506" y="2928254"/>
            <a:ext cx="496310" cy="496310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72" name="Energy">
            <a:extLst>
              <a:ext uri="{FF2B5EF4-FFF2-40B4-BE49-F238E27FC236}">
                <a16:creationId xmlns:a16="http://schemas.microsoft.com/office/drawing/2014/main" id="{FC698997-3A56-49C7-8959-7B63BC36453E}"/>
              </a:ext>
            </a:extLst>
          </p:cNvPr>
          <p:cNvGrpSpPr/>
          <p:nvPr/>
        </p:nvGrpSpPr>
        <p:grpSpPr>
          <a:xfrm>
            <a:off x="9147967" y="2744165"/>
            <a:ext cx="2070584" cy="1397554"/>
            <a:chOff x="9062911" y="3261475"/>
            <a:chExt cx="2070584" cy="1397554"/>
          </a:xfrm>
        </p:grpSpPr>
        <p:pic>
          <p:nvPicPr>
            <p:cNvPr id="773" name="Graphic 772">
              <a:extLst>
                <a:ext uri="{FF2B5EF4-FFF2-40B4-BE49-F238E27FC236}">
                  <a16:creationId xmlns:a16="http://schemas.microsoft.com/office/drawing/2014/main" id="{BF8D744D-F516-43B9-93A2-F5CA5808E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64670" y="3261475"/>
              <a:ext cx="385628" cy="621291"/>
            </a:xfrm>
            <a:prstGeom prst="rect">
              <a:avLst/>
            </a:prstGeom>
          </p:spPr>
        </p:pic>
        <p:sp>
          <p:nvSpPr>
            <p:cNvPr id="774" name="Arc 773">
              <a:extLst>
                <a:ext uri="{FF2B5EF4-FFF2-40B4-BE49-F238E27FC236}">
                  <a16:creationId xmlns:a16="http://schemas.microsoft.com/office/drawing/2014/main" id="{205AD84F-A52B-422A-A381-BF3FAE2FDD59}"/>
                </a:ext>
              </a:extLst>
            </p:cNvPr>
            <p:cNvSpPr/>
            <p:nvPr/>
          </p:nvSpPr>
          <p:spPr>
            <a:xfrm>
              <a:off x="9665272" y="3690784"/>
              <a:ext cx="1468223" cy="968245"/>
            </a:xfrm>
            <a:prstGeom prst="arc">
              <a:avLst>
                <a:gd name="adj1" fmla="val 11062348"/>
                <a:gd name="adj2" fmla="val 175971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5" name="Arc 774">
              <a:extLst>
                <a:ext uri="{FF2B5EF4-FFF2-40B4-BE49-F238E27FC236}">
                  <a16:creationId xmlns:a16="http://schemas.microsoft.com/office/drawing/2014/main" id="{E45426AB-4C31-4008-990F-301B6AC13A17}"/>
                </a:ext>
              </a:extLst>
            </p:cNvPr>
            <p:cNvSpPr/>
            <p:nvPr/>
          </p:nvSpPr>
          <p:spPr>
            <a:xfrm>
              <a:off x="9285700" y="3809695"/>
              <a:ext cx="666870" cy="666869"/>
            </a:xfrm>
            <a:prstGeom prst="arc">
              <a:avLst>
                <a:gd name="adj1" fmla="val 10746547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6117BC8C-A89C-41BB-BCB4-3361E153DB5D}"/>
                </a:ext>
              </a:extLst>
            </p:cNvPr>
            <p:cNvSpPr/>
            <p:nvPr/>
          </p:nvSpPr>
          <p:spPr>
            <a:xfrm>
              <a:off x="10742462" y="3857987"/>
              <a:ext cx="19628" cy="309501"/>
            </a:xfrm>
            <a:custGeom>
              <a:avLst/>
              <a:gdLst>
                <a:gd name="connsiteX0" fmla="*/ 0 w 35099"/>
                <a:gd name="connsiteY0" fmla="*/ 243 h 553456"/>
                <a:gd name="connsiteX1" fmla="*/ 38610 w 35099"/>
                <a:gd name="connsiteY1" fmla="*/ 0 h 553456"/>
                <a:gd name="connsiteX2" fmla="*/ 43829 w 35099"/>
                <a:gd name="connsiteY2" fmla="*/ 570934 h 553456"/>
                <a:gd name="connsiteX3" fmla="*/ 5220 w 35099"/>
                <a:gd name="connsiteY3" fmla="*/ 571177 h 55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99" h="553456">
                  <a:moveTo>
                    <a:pt x="0" y="243"/>
                  </a:moveTo>
                  <a:lnTo>
                    <a:pt x="38610" y="0"/>
                  </a:lnTo>
                  <a:lnTo>
                    <a:pt x="43829" y="570934"/>
                  </a:lnTo>
                  <a:lnTo>
                    <a:pt x="5220" y="571177"/>
                  </a:lnTo>
                  <a:close/>
                </a:path>
              </a:pathLst>
            </a:custGeom>
            <a:solidFill>
              <a:schemeClr val="tx1"/>
            </a:solidFill>
            <a:ln w="35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7DCD168F-37D3-40DB-9BB3-92B5BD55DC83}"/>
                </a:ext>
              </a:extLst>
            </p:cNvPr>
            <p:cNvSpPr/>
            <p:nvPr/>
          </p:nvSpPr>
          <p:spPr>
            <a:xfrm>
              <a:off x="9553977" y="3699216"/>
              <a:ext cx="19628" cy="309501"/>
            </a:xfrm>
            <a:custGeom>
              <a:avLst/>
              <a:gdLst>
                <a:gd name="connsiteX0" fmla="*/ 0 w 35099"/>
                <a:gd name="connsiteY0" fmla="*/ 243 h 553456"/>
                <a:gd name="connsiteX1" fmla="*/ 38610 w 35099"/>
                <a:gd name="connsiteY1" fmla="*/ 0 h 553456"/>
                <a:gd name="connsiteX2" fmla="*/ 43829 w 35099"/>
                <a:gd name="connsiteY2" fmla="*/ 570934 h 553456"/>
                <a:gd name="connsiteX3" fmla="*/ 5220 w 35099"/>
                <a:gd name="connsiteY3" fmla="*/ 571177 h 55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99" h="553456">
                  <a:moveTo>
                    <a:pt x="0" y="243"/>
                  </a:moveTo>
                  <a:lnTo>
                    <a:pt x="38610" y="0"/>
                  </a:lnTo>
                  <a:lnTo>
                    <a:pt x="43829" y="570934"/>
                  </a:lnTo>
                  <a:lnTo>
                    <a:pt x="5220" y="571177"/>
                  </a:lnTo>
                  <a:close/>
                </a:path>
              </a:pathLst>
            </a:custGeom>
            <a:solidFill>
              <a:schemeClr val="tx1"/>
            </a:solidFill>
            <a:ln w="35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45230712-15A2-4899-BE59-343D280008F8}"/>
                </a:ext>
              </a:extLst>
            </p:cNvPr>
            <p:cNvSpPr/>
            <p:nvPr/>
          </p:nvSpPr>
          <p:spPr>
            <a:xfrm>
              <a:off x="10357255" y="3574545"/>
              <a:ext cx="19628" cy="309501"/>
            </a:xfrm>
            <a:custGeom>
              <a:avLst/>
              <a:gdLst>
                <a:gd name="connsiteX0" fmla="*/ 0 w 35099"/>
                <a:gd name="connsiteY0" fmla="*/ 243 h 553456"/>
                <a:gd name="connsiteX1" fmla="*/ 38610 w 35099"/>
                <a:gd name="connsiteY1" fmla="*/ 0 h 553456"/>
                <a:gd name="connsiteX2" fmla="*/ 43829 w 35099"/>
                <a:gd name="connsiteY2" fmla="*/ 570934 h 553456"/>
                <a:gd name="connsiteX3" fmla="*/ 5220 w 35099"/>
                <a:gd name="connsiteY3" fmla="*/ 571177 h 55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99" h="553456">
                  <a:moveTo>
                    <a:pt x="0" y="243"/>
                  </a:moveTo>
                  <a:lnTo>
                    <a:pt x="38610" y="0"/>
                  </a:lnTo>
                  <a:lnTo>
                    <a:pt x="43829" y="570934"/>
                  </a:lnTo>
                  <a:lnTo>
                    <a:pt x="5220" y="571177"/>
                  </a:lnTo>
                  <a:close/>
                </a:path>
              </a:pathLst>
            </a:custGeom>
            <a:solidFill>
              <a:schemeClr val="tx1"/>
            </a:solidFill>
            <a:ln w="35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7B96CD65-0037-41D4-A37B-C4E2F0925439}"/>
                </a:ext>
              </a:extLst>
            </p:cNvPr>
            <p:cNvSpPr/>
            <p:nvPr/>
          </p:nvSpPr>
          <p:spPr>
            <a:xfrm>
              <a:off x="9685252" y="4056065"/>
              <a:ext cx="228336" cy="19444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1DD4205F-0860-4558-86AD-780FA317ECA3}"/>
                </a:ext>
              </a:extLst>
            </p:cNvPr>
            <p:cNvSpPr/>
            <p:nvPr/>
          </p:nvSpPr>
          <p:spPr>
            <a:xfrm>
              <a:off x="9062911" y="4084792"/>
              <a:ext cx="228336" cy="19444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3D36EEE4-6E85-4C57-8132-851463AE1233}"/>
                </a:ext>
              </a:extLst>
            </p:cNvPr>
            <p:cNvSpPr/>
            <p:nvPr/>
          </p:nvSpPr>
          <p:spPr>
            <a:xfrm rot="6633693">
              <a:off x="9861354" y="4037937"/>
              <a:ext cx="292332" cy="248939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AAD4CFE1-D1D7-4B87-98C2-84708D127103}"/>
                </a:ext>
              </a:extLst>
            </p:cNvPr>
            <p:cNvSpPr/>
            <p:nvPr/>
          </p:nvSpPr>
          <p:spPr>
            <a:xfrm>
              <a:off x="10032701" y="4045329"/>
              <a:ext cx="354282" cy="30169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83" name="Wireless 4">
            <a:extLst>
              <a:ext uri="{FF2B5EF4-FFF2-40B4-BE49-F238E27FC236}">
                <a16:creationId xmlns:a16="http://schemas.microsoft.com/office/drawing/2014/main" id="{588201EF-DB9D-419F-AAA4-5AB1D5F167AA}"/>
              </a:ext>
            </a:extLst>
          </p:cNvPr>
          <p:cNvSpPr/>
          <p:nvPr/>
        </p:nvSpPr>
        <p:spPr>
          <a:xfrm>
            <a:off x="7510363" y="2645019"/>
            <a:ext cx="49688" cy="24845"/>
          </a:xfrm>
          <a:custGeom>
            <a:avLst/>
            <a:gdLst>
              <a:gd name="connsiteX0" fmla="*/ 63112 w 61875"/>
              <a:gd name="connsiteY0" fmla="*/ 17944 h 30937"/>
              <a:gd name="connsiteX1" fmla="*/ 31556 w 61875"/>
              <a:gd name="connsiteY1" fmla="*/ 35888 h 30937"/>
              <a:gd name="connsiteX2" fmla="*/ 0 w 61875"/>
              <a:gd name="connsiteY2" fmla="*/ 17944 h 30937"/>
              <a:gd name="connsiteX3" fmla="*/ 31556 w 61875"/>
              <a:gd name="connsiteY3" fmla="*/ 0 h 30937"/>
              <a:gd name="connsiteX4" fmla="*/ 63112 w 61875"/>
              <a:gd name="connsiteY4" fmla="*/ 17944 h 3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5" h="30937">
                <a:moveTo>
                  <a:pt x="63112" y="17944"/>
                </a:moveTo>
                <a:cubicBezTo>
                  <a:pt x="63112" y="27854"/>
                  <a:pt x="48984" y="35888"/>
                  <a:pt x="31556" y="35888"/>
                </a:cubicBezTo>
                <a:cubicBezTo>
                  <a:pt x="14128" y="35888"/>
                  <a:pt x="0" y="27854"/>
                  <a:pt x="0" y="17944"/>
                </a:cubicBezTo>
                <a:cubicBezTo>
                  <a:pt x="0" y="8034"/>
                  <a:pt x="14128" y="0"/>
                  <a:pt x="31556" y="0"/>
                </a:cubicBezTo>
                <a:cubicBezTo>
                  <a:pt x="48984" y="0"/>
                  <a:pt x="63112" y="8034"/>
                  <a:pt x="63112" y="17944"/>
                </a:cubicBezTo>
                <a:close/>
              </a:path>
            </a:pathLst>
          </a:custGeom>
          <a:solidFill>
            <a:schemeClr val="accent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84" name="Wireless 3">
            <a:extLst>
              <a:ext uri="{FF2B5EF4-FFF2-40B4-BE49-F238E27FC236}">
                <a16:creationId xmlns:a16="http://schemas.microsoft.com/office/drawing/2014/main" id="{2F47FEBD-2859-456F-BB8D-5F1BB5D04E33}"/>
              </a:ext>
            </a:extLst>
          </p:cNvPr>
          <p:cNvSpPr/>
          <p:nvPr/>
        </p:nvSpPr>
        <p:spPr>
          <a:xfrm>
            <a:off x="7464650" y="2562040"/>
            <a:ext cx="129189" cy="69564"/>
          </a:xfrm>
          <a:custGeom>
            <a:avLst/>
            <a:gdLst>
              <a:gd name="connsiteX0" fmla="*/ 0 w 160875"/>
              <a:gd name="connsiteY0" fmla="*/ 37125 h 86625"/>
              <a:gd name="connsiteX1" fmla="*/ 3713 w 160875"/>
              <a:gd name="connsiteY1" fmla="*/ 33413 h 86625"/>
              <a:gd name="connsiteX2" fmla="*/ 82913 w 160875"/>
              <a:gd name="connsiteY2" fmla="*/ 0 h 86625"/>
              <a:gd name="connsiteX3" fmla="*/ 161494 w 160875"/>
              <a:gd name="connsiteY3" fmla="*/ 32794 h 86625"/>
              <a:gd name="connsiteX4" fmla="*/ 165206 w 160875"/>
              <a:gd name="connsiteY4" fmla="*/ 37125 h 86625"/>
              <a:gd name="connsiteX5" fmla="*/ 157163 w 160875"/>
              <a:gd name="connsiteY5" fmla="*/ 45169 h 86625"/>
              <a:gd name="connsiteX6" fmla="*/ 153450 w 160875"/>
              <a:gd name="connsiteY6" fmla="*/ 41456 h 86625"/>
              <a:gd name="connsiteX7" fmla="*/ 82913 w 160875"/>
              <a:gd name="connsiteY7" fmla="*/ 11756 h 86625"/>
              <a:gd name="connsiteX8" fmla="*/ 11756 w 160875"/>
              <a:gd name="connsiteY8" fmla="*/ 41456 h 86625"/>
              <a:gd name="connsiteX9" fmla="*/ 8044 w 160875"/>
              <a:gd name="connsiteY9" fmla="*/ 45169 h 86625"/>
              <a:gd name="connsiteX10" fmla="*/ 0 w 160875"/>
              <a:gd name="connsiteY10" fmla="*/ 37125 h 86625"/>
              <a:gd name="connsiteX11" fmla="*/ 20419 w 160875"/>
              <a:gd name="connsiteY11" fmla="*/ 59400 h 86625"/>
              <a:gd name="connsiteX12" fmla="*/ 24750 w 160875"/>
              <a:gd name="connsiteY12" fmla="*/ 55688 h 86625"/>
              <a:gd name="connsiteX13" fmla="*/ 83531 w 160875"/>
              <a:gd name="connsiteY13" fmla="*/ 30938 h 86625"/>
              <a:gd name="connsiteX14" fmla="*/ 141075 w 160875"/>
              <a:gd name="connsiteY14" fmla="*/ 55069 h 86625"/>
              <a:gd name="connsiteX15" fmla="*/ 144788 w 160875"/>
              <a:gd name="connsiteY15" fmla="*/ 58781 h 86625"/>
              <a:gd name="connsiteX16" fmla="*/ 136744 w 160875"/>
              <a:gd name="connsiteY16" fmla="*/ 66825 h 86625"/>
              <a:gd name="connsiteX17" fmla="*/ 133031 w 160875"/>
              <a:gd name="connsiteY17" fmla="*/ 63113 h 86625"/>
              <a:gd name="connsiteX18" fmla="*/ 83531 w 160875"/>
              <a:gd name="connsiteY18" fmla="*/ 42075 h 86625"/>
              <a:gd name="connsiteX19" fmla="*/ 32794 w 160875"/>
              <a:gd name="connsiteY19" fmla="*/ 63113 h 86625"/>
              <a:gd name="connsiteX20" fmla="*/ 29081 w 160875"/>
              <a:gd name="connsiteY20" fmla="*/ 67444 h 86625"/>
              <a:gd name="connsiteX21" fmla="*/ 20419 w 160875"/>
              <a:gd name="connsiteY21" fmla="*/ 59400 h 86625"/>
              <a:gd name="connsiteX22" fmla="*/ 44550 w 160875"/>
              <a:gd name="connsiteY22" fmla="*/ 82294 h 86625"/>
              <a:gd name="connsiteX23" fmla="*/ 48263 w 160875"/>
              <a:gd name="connsiteY23" fmla="*/ 78581 h 86625"/>
              <a:gd name="connsiteX24" fmla="*/ 82294 w 160875"/>
              <a:gd name="connsiteY24" fmla="*/ 64350 h 86625"/>
              <a:gd name="connsiteX25" fmla="*/ 116325 w 160875"/>
              <a:gd name="connsiteY25" fmla="*/ 78581 h 86625"/>
              <a:gd name="connsiteX26" fmla="*/ 120038 w 160875"/>
              <a:gd name="connsiteY26" fmla="*/ 82294 h 86625"/>
              <a:gd name="connsiteX27" fmla="*/ 111994 w 160875"/>
              <a:gd name="connsiteY27" fmla="*/ 90338 h 86625"/>
              <a:gd name="connsiteX28" fmla="*/ 108900 w 160875"/>
              <a:gd name="connsiteY28" fmla="*/ 86625 h 86625"/>
              <a:gd name="connsiteX29" fmla="*/ 82294 w 160875"/>
              <a:gd name="connsiteY29" fmla="*/ 75488 h 86625"/>
              <a:gd name="connsiteX30" fmla="*/ 55688 w 160875"/>
              <a:gd name="connsiteY30" fmla="*/ 86006 h 86625"/>
              <a:gd name="connsiteX31" fmla="*/ 51975 w 160875"/>
              <a:gd name="connsiteY31" fmla="*/ 89719 h 86625"/>
              <a:gd name="connsiteX32" fmla="*/ 44550 w 160875"/>
              <a:gd name="connsiteY32" fmla="*/ 82294 h 8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0875" h="86625">
                <a:moveTo>
                  <a:pt x="0" y="37125"/>
                </a:moveTo>
                <a:lnTo>
                  <a:pt x="3713" y="33413"/>
                </a:lnTo>
                <a:cubicBezTo>
                  <a:pt x="25369" y="11756"/>
                  <a:pt x="53213" y="0"/>
                  <a:pt x="82913" y="0"/>
                </a:cubicBezTo>
                <a:cubicBezTo>
                  <a:pt x="112613" y="0"/>
                  <a:pt x="140456" y="11756"/>
                  <a:pt x="161494" y="32794"/>
                </a:cubicBezTo>
                <a:lnTo>
                  <a:pt x="165206" y="37125"/>
                </a:lnTo>
                <a:lnTo>
                  <a:pt x="157163" y="45169"/>
                </a:lnTo>
                <a:lnTo>
                  <a:pt x="153450" y="41456"/>
                </a:lnTo>
                <a:cubicBezTo>
                  <a:pt x="134888" y="22275"/>
                  <a:pt x="109519" y="11756"/>
                  <a:pt x="82913" y="11756"/>
                </a:cubicBezTo>
                <a:cubicBezTo>
                  <a:pt x="56306" y="11138"/>
                  <a:pt x="30938" y="21656"/>
                  <a:pt x="11756" y="41456"/>
                </a:cubicBezTo>
                <a:lnTo>
                  <a:pt x="8044" y="45169"/>
                </a:lnTo>
                <a:lnTo>
                  <a:pt x="0" y="37125"/>
                </a:lnTo>
                <a:close/>
                <a:moveTo>
                  <a:pt x="20419" y="59400"/>
                </a:moveTo>
                <a:lnTo>
                  <a:pt x="24750" y="55688"/>
                </a:lnTo>
                <a:cubicBezTo>
                  <a:pt x="40219" y="39600"/>
                  <a:pt x="60638" y="30938"/>
                  <a:pt x="83531" y="30938"/>
                </a:cubicBezTo>
                <a:cubicBezTo>
                  <a:pt x="105188" y="30938"/>
                  <a:pt x="125606" y="39600"/>
                  <a:pt x="141075" y="55069"/>
                </a:cubicBezTo>
                <a:lnTo>
                  <a:pt x="144788" y="58781"/>
                </a:lnTo>
                <a:lnTo>
                  <a:pt x="136744" y="66825"/>
                </a:lnTo>
                <a:lnTo>
                  <a:pt x="133031" y="63113"/>
                </a:lnTo>
                <a:cubicBezTo>
                  <a:pt x="120038" y="50119"/>
                  <a:pt x="102094" y="42075"/>
                  <a:pt x="83531" y="42075"/>
                </a:cubicBezTo>
                <a:cubicBezTo>
                  <a:pt x="63731" y="42075"/>
                  <a:pt x="46406" y="49500"/>
                  <a:pt x="32794" y="63113"/>
                </a:cubicBezTo>
                <a:lnTo>
                  <a:pt x="29081" y="67444"/>
                </a:lnTo>
                <a:lnTo>
                  <a:pt x="20419" y="59400"/>
                </a:lnTo>
                <a:close/>
                <a:moveTo>
                  <a:pt x="44550" y="82294"/>
                </a:moveTo>
                <a:lnTo>
                  <a:pt x="48263" y="78581"/>
                </a:lnTo>
                <a:cubicBezTo>
                  <a:pt x="56925" y="69300"/>
                  <a:pt x="69300" y="64350"/>
                  <a:pt x="82294" y="64350"/>
                </a:cubicBezTo>
                <a:cubicBezTo>
                  <a:pt x="95288" y="64350"/>
                  <a:pt x="107663" y="69300"/>
                  <a:pt x="116325" y="78581"/>
                </a:cubicBezTo>
                <a:lnTo>
                  <a:pt x="120038" y="82294"/>
                </a:lnTo>
                <a:lnTo>
                  <a:pt x="111994" y="90338"/>
                </a:lnTo>
                <a:lnTo>
                  <a:pt x="108900" y="86625"/>
                </a:lnTo>
                <a:cubicBezTo>
                  <a:pt x="101475" y="79200"/>
                  <a:pt x="92813" y="75488"/>
                  <a:pt x="82294" y="75488"/>
                </a:cubicBezTo>
                <a:cubicBezTo>
                  <a:pt x="71775" y="75488"/>
                  <a:pt x="62494" y="79200"/>
                  <a:pt x="55688" y="86006"/>
                </a:cubicBezTo>
                <a:lnTo>
                  <a:pt x="51975" y="89719"/>
                </a:lnTo>
                <a:lnTo>
                  <a:pt x="44550" y="82294"/>
                </a:lnTo>
                <a:close/>
              </a:path>
            </a:pathLst>
          </a:custGeom>
          <a:solidFill>
            <a:schemeClr val="accent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85" name="Wireless 1">
            <a:extLst>
              <a:ext uri="{FF2B5EF4-FFF2-40B4-BE49-F238E27FC236}">
                <a16:creationId xmlns:a16="http://schemas.microsoft.com/office/drawing/2014/main" id="{431C69EC-F53C-46B4-9344-1A0BF166BFD8}"/>
              </a:ext>
            </a:extLst>
          </p:cNvPr>
          <p:cNvSpPr/>
          <p:nvPr/>
        </p:nvSpPr>
        <p:spPr>
          <a:xfrm flipH="1">
            <a:off x="7512155" y="2978014"/>
            <a:ext cx="151406" cy="81526"/>
          </a:xfrm>
          <a:custGeom>
            <a:avLst/>
            <a:gdLst>
              <a:gd name="connsiteX0" fmla="*/ 0 w 160875"/>
              <a:gd name="connsiteY0" fmla="*/ 37125 h 86625"/>
              <a:gd name="connsiteX1" fmla="*/ 3713 w 160875"/>
              <a:gd name="connsiteY1" fmla="*/ 33413 h 86625"/>
              <a:gd name="connsiteX2" fmla="*/ 82913 w 160875"/>
              <a:gd name="connsiteY2" fmla="*/ 0 h 86625"/>
              <a:gd name="connsiteX3" fmla="*/ 161494 w 160875"/>
              <a:gd name="connsiteY3" fmla="*/ 32794 h 86625"/>
              <a:gd name="connsiteX4" fmla="*/ 165206 w 160875"/>
              <a:gd name="connsiteY4" fmla="*/ 37125 h 86625"/>
              <a:gd name="connsiteX5" fmla="*/ 157163 w 160875"/>
              <a:gd name="connsiteY5" fmla="*/ 45169 h 86625"/>
              <a:gd name="connsiteX6" fmla="*/ 153450 w 160875"/>
              <a:gd name="connsiteY6" fmla="*/ 41456 h 86625"/>
              <a:gd name="connsiteX7" fmla="*/ 82913 w 160875"/>
              <a:gd name="connsiteY7" fmla="*/ 11756 h 86625"/>
              <a:gd name="connsiteX8" fmla="*/ 11756 w 160875"/>
              <a:gd name="connsiteY8" fmla="*/ 41456 h 86625"/>
              <a:gd name="connsiteX9" fmla="*/ 8044 w 160875"/>
              <a:gd name="connsiteY9" fmla="*/ 45169 h 86625"/>
              <a:gd name="connsiteX10" fmla="*/ 0 w 160875"/>
              <a:gd name="connsiteY10" fmla="*/ 37125 h 86625"/>
              <a:gd name="connsiteX11" fmla="*/ 20419 w 160875"/>
              <a:gd name="connsiteY11" fmla="*/ 59400 h 86625"/>
              <a:gd name="connsiteX12" fmla="*/ 24750 w 160875"/>
              <a:gd name="connsiteY12" fmla="*/ 55688 h 86625"/>
              <a:gd name="connsiteX13" fmla="*/ 83531 w 160875"/>
              <a:gd name="connsiteY13" fmla="*/ 30938 h 86625"/>
              <a:gd name="connsiteX14" fmla="*/ 141075 w 160875"/>
              <a:gd name="connsiteY14" fmla="*/ 55069 h 86625"/>
              <a:gd name="connsiteX15" fmla="*/ 144788 w 160875"/>
              <a:gd name="connsiteY15" fmla="*/ 58781 h 86625"/>
              <a:gd name="connsiteX16" fmla="*/ 136744 w 160875"/>
              <a:gd name="connsiteY16" fmla="*/ 66825 h 86625"/>
              <a:gd name="connsiteX17" fmla="*/ 133031 w 160875"/>
              <a:gd name="connsiteY17" fmla="*/ 63113 h 86625"/>
              <a:gd name="connsiteX18" fmla="*/ 83531 w 160875"/>
              <a:gd name="connsiteY18" fmla="*/ 42075 h 86625"/>
              <a:gd name="connsiteX19" fmla="*/ 32794 w 160875"/>
              <a:gd name="connsiteY19" fmla="*/ 63113 h 86625"/>
              <a:gd name="connsiteX20" fmla="*/ 29081 w 160875"/>
              <a:gd name="connsiteY20" fmla="*/ 67444 h 86625"/>
              <a:gd name="connsiteX21" fmla="*/ 20419 w 160875"/>
              <a:gd name="connsiteY21" fmla="*/ 59400 h 86625"/>
              <a:gd name="connsiteX22" fmla="*/ 44550 w 160875"/>
              <a:gd name="connsiteY22" fmla="*/ 82294 h 86625"/>
              <a:gd name="connsiteX23" fmla="*/ 48263 w 160875"/>
              <a:gd name="connsiteY23" fmla="*/ 78581 h 86625"/>
              <a:gd name="connsiteX24" fmla="*/ 82294 w 160875"/>
              <a:gd name="connsiteY24" fmla="*/ 64350 h 86625"/>
              <a:gd name="connsiteX25" fmla="*/ 116325 w 160875"/>
              <a:gd name="connsiteY25" fmla="*/ 78581 h 86625"/>
              <a:gd name="connsiteX26" fmla="*/ 120038 w 160875"/>
              <a:gd name="connsiteY26" fmla="*/ 82294 h 86625"/>
              <a:gd name="connsiteX27" fmla="*/ 111994 w 160875"/>
              <a:gd name="connsiteY27" fmla="*/ 90338 h 86625"/>
              <a:gd name="connsiteX28" fmla="*/ 108900 w 160875"/>
              <a:gd name="connsiteY28" fmla="*/ 86625 h 86625"/>
              <a:gd name="connsiteX29" fmla="*/ 82294 w 160875"/>
              <a:gd name="connsiteY29" fmla="*/ 75488 h 86625"/>
              <a:gd name="connsiteX30" fmla="*/ 55688 w 160875"/>
              <a:gd name="connsiteY30" fmla="*/ 86006 h 86625"/>
              <a:gd name="connsiteX31" fmla="*/ 51975 w 160875"/>
              <a:gd name="connsiteY31" fmla="*/ 89719 h 86625"/>
              <a:gd name="connsiteX32" fmla="*/ 44550 w 160875"/>
              <a:gd name="connsiteY32" fmla="*/ 82294 h 8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0875" h="86625">
                <a:moveTo>
                  <a:pt x="0" y="37125"/>
                </a:moveTo>
                <a:lnTo>
                  <a:pt x="3713" y="33413"/>
                </a:lnTo>
                <a:cubicBezTo>
                  <a:pt x="25369" y="11756"/>
                  <a:pt x="53213" y="0"/>
                  <a:pt x="82913" y="0"/>
                </a:cubicBezTo>
                <a:cubicBezTo>
                  <a:pt x="112613" y="0"/>
                  <a:pt x="140456" y="11756"/>
                  <a:pt x="161494" y="32794"/>
                </a:cubicBezTo>
                <a:lnTo>
                  <a:pt x="165206" y="37125"/>
                </a:lnTo>
                <a:lnTo>
                  <a:pt x="157163" y="45169"/>
                </a:lnTo>
                <a:lnTo>
                  <a:pt x="153450" y="41456"/>
                </a:lnTo>
                <a:cubicBezTo>
                  <a:pt x="134888" y="22275"/>
                  <a:pt x="109519" y="11756"/>
                  <a:pt x="82913" y="11756"/>
                </a:cubicBezTo>
                <a:cubicBezTo>
                  <a:pt x="56306" y="11138"/>
                  <a:pt x="30938" y="21656"/>
                  <a:pt x="11756" y="41456"/>
                </a:cubicBezTo>
                <a:lnTo>
                  <a:pt x="8044" y="45169"/>
                </a:lnTo>
                <a:lnTo>
                  <a:pt x="0" y="37125"/>
                </a:lnTo>
                <a:close/>
                <a:moveTo>
                  <a:pt x="20419" y="59400"/>
                </a:moveTo>
                <a:lnTo>
                  <a:pt x="24750" y="55688"/>
                </a:lnTo>
                <a:cubicBezTo>
                  <a:pt x="40219" y="39600"/>
                  <a:pt x="60638" y="30938"/>
                  <a:pt x="83531" y="30938"/>
                </a:cubicBezTo>
                <a:cubicBezTo>
                  <a:pt x="105188" y="30938"/>
                  <a:pt x="125606" y="39600"/>
                  <a:pt x="141075" y="55069"/>
                </a:cubicBezTo>
                <a:lnTo>
                  <a:pt x="144788" y="58781"/>
                </a:lnTo>
                <a:lnTo>
                  <a:pt x="136744" y="66825"/>
                </a:lnTo>
                <a:lnTo>
                  <a:pt x="133031" y="63113"/>
                </a:lnTo>
                <a:cubicBezTo>
                  <a:pt x="120038" y="50119"/>
                  <a:pt x="102094" y="42075"/>
                  <a:pt x="83531" y="42075"/>
                </a:cubicBezTo>
                <a:cubicBezTo>
                  <a:pt x="63731" y="42075"/>
                  <a:pt x="46406" y="49500"/>
                  <a:pt x="32794" y="63113"/>
                </a:cubicBezTo>
                <a:lnTo>
                  <a:pt x="29081" y="67444"/>
                </a:lnTo>
                <a:lnTo>
                  <a:pt x="20419" y="59400"/>
                </a:lnTo>
                <a:close/>
                <a:moveTo>
                  <a:pt x="44550" y="82294"/>
                </a:moveTo>
                <a:lnTo>
                  <a:pt x="48263" y="78581"/>
                </a:lnTo>
                <a:cubicBezTo>
                  <a:pt x="56925" y="69300"/>
                  <a:pt x="69300" y="64350"/>
                  <a:pt x="82294" y="64350"/>
                </a:cubicBezTo>
                <a:cubicBezTo>
                  <a:pt x="95288" y="64350"/>
                  <a:pt x="107663" y="69300"/>
                  <a:pt x="116325" y="78581"/>
                </a:cubicBezTo>
                <a:lnTo>
                  <a:pt x="120038" y="82294"/>
                </a:lnTo>
                <a:lnTo>
                  <a:pt x="111994" y="90338"/>
                </a:lnTo>
                <a:lnTo>
                  <a:pt x="108900" y="86625"/>
                </a:lnTo>
                <a:cubicBezTo>
                  <a:pt x="101475" y="79200"/>
                  <a:pt x="92813" y="75488"/>
                  <a:pt x="82294" y="75488"/>
                </a:cubicBezTo>
                <a:cubicBezTo>
                  <a:pt x="71775" y="75488"/>
                  <a:pt x="62494" y="79200"/>
                  <a:pt x="55688" y="86006"/>
                </a:cubicBezTo>
                <a:lnTo>
                  <a:pt x="51975" y="89719"/>
                </a:lnTo>
                <a:lnTo>
                  <a:pt x="44550" y="82294"/>
                </a:lnTo>
                <a:close/>
              </a:path>
            </a:pathLst>
          </a:custGeom>
          <a:solidFill>
            <a:schemeClr val="accent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86" name="Wireless 2">
            <a:extLst>
              <a:ext uri="{FF2B5EF4-FFF2-40B4-BE49-F238E27FC236}">
                <a16:creationId xmlns:a16="http://schemas.microsoft.com/office/drawing/2014/main" id="{8CF2D3E4-A35D-4624-94FE-5494444FA176}"/>
              </a:ext>
            </a:extLst>
          </p:cNvPr>
          <p:cNvSpPr/>
          <p:nvPr/>
        </p:nvSpPr>
        <p:spPr>
          <a:xfrm rot="1457501" flipH="1">
            <a:off x="8550012" y="2326159"/>
            <a:ext cx="151406" cy="81526"/>
          </a:xfrm>
          <a:custGeom>
            <a:avLst/>
            <a:gdLst>
              <a:gd name="connsiteX0" fmla="*/ 0 w 160875"/>
              <a:gd name="connsiteY0" fmla="*/ 37125 h 86625"/>
              <a:gd name="connsiteX1" fmla="*/ 3713 w 160875"/>
              <a:gd name="connsiteY1" fmla="*/ 33413 h 86625"/>
              <a:gd name="connsiteX2" fmla="*/ 82913 w 160875"/>
              <a:gd name="connsiteY2" fmla="*/ 0 h 86625"/>
              <a:gd name="connsiteX3" fmla="*/ 161494 w 160875"/>
              <a:gd name="connsiteY3" fmla="*/ 32794 h 86625"/>
              <a:gd name="connsiteX4" fmla="*/ 165206 w 160875"/>
              <a:gd name="connsiteY4" fmla="*/ 37125 h 86625"/>
              <a:gd name="connsiteX5" fmla="*/ 157163 w 160875"/>
              <a:gd name="connsiteY5" fmla="*/ 45169 h 86625"/>
              <a:gd name="connsiteX6" fmla="*/ 153450 w 160875"/>
              <a:gd name="connsiteY6" fmla="*/ 41456 h 86625"/>
              <a:gd name="connsiteX7" fmla="*/ 82913 w 160875"/>
              <a:gd name="connsiteY7" fmla="*/ 11756 h 86625"/>
              <a:gd name="connsiteX8" fmla="*/ 11756 w 160875"/>
              <a:gd name="connsiteY8" fmla="*/ 41456 h 86625"/>
              <a:gd name="connsiteX9" fmla="*/ 8044 w 160875"/>
              <a:gd name="connsiteY9" fmla="*/ 45169 h 86625"/>
              <a:gd name="connsiteX10" fmla="*/ 0 w 160875"/>
              <a:gd name="connsiteY10" fmla="*/ 37125 h 86625"/>
              <a:gd name="connsiteX11" fmla="*/ 20419 w 160875"/>
              <a:gd name="connsiteY11" fmla="*/ 59400 h 86625"/>
              <a:gd name="connsiteX12" fmla="*/ 24750 w 160875"/>
              <a:gd name="connsiteY12" fmla="*/ 55688 h 86625"/>
              <a:gd name="connsiteX13" fmla="*/ 83531 w 160875"/>
              <a:gd name="connsiteY13" fmla="*/ 30938 h 86625"/>
              <a:gd name="connsiteX14" fmla="*/ 141075 w 160875"/>
              <a:gd name="connsiteY14" fmla="*/ 55069 h 86625"/>
              <a:gd name="connsiteX15" fmla="*/ 144788 w 160875"/>
              <a:gd name="connsiteY15" fmla="*/ 58781 h 86625"/>
              <a:gd name="connsiteX16" fmla="*/ 136744 w 160875"/>
              <a:gd name="connsiteY16" fmla="*/ 66825 h 86625"/>
              <a:gd name="connsiteX17" fmla="*/ 133031 w 160875"/>
              <a:gd name="connsiteY17" fmla="*/ 63113 h 86625"/>
              <a:gd name="connsiteX18" fmla="*/ 83531 w 160875"/>
              <a:gd name="connsiteY18" fmla="*/ 42075 h 86625"/>
              <a:gd name="connsiteX19" fmla="*/ 32794 w 160875"/>
              <a:gd name="connsiteY19" fmla="*/ 63113 h 86625"/>
              <a:gd name="connsiteX20" fmla="*/ 29081 w 160875"/>
              <a:gd name="connsiteY20" fmla="*/ 67444 h 86625"/>
              <a:gd name="connsiteX21" fmla="*/ 20419 w 160875"/>
              <a:gd name="connsiteY21" fmla="*/ 59400 h 86625"/>
              <a:gd name="connsiteX22" fmla="*/ 44550 w 160875"/>
              <a:gd name="connsiteY22" fmla="*/ 82294 h 86625"/>
              <a:gd name="connsiteX23" fmla="*/ 48263 w 160875"/>
              <a:gd name="connsiteY23" fmla="*/ 78581 h 86625"/>
              <a:gd name="connsiteX24" fmla="*/ 82294 w 160875"/>
              <a:gd name="connsiteY24" fmla="*/ 64350 h 86625"/>
              <a:gd name="connsiteX25" fmla="*/ 116325 w 160875"/>
              <a:gd name="connsiteY25" fmla="*/ 78581 h 86625"/>
              <a:gd name="connsiteX26" fmla="*/ 120038 w 160875"/>
              <a:gd name="connsiteY26" fmla="*/ 82294 h 86625"/>
              <a:gd name="connsiteX27" fmla="*/ 111994 w 160875"/>
              <a:gd name="connsiteY27" fmla="*/ 90338 h 86625"/>
              <a:gd name="connsiteX28" fmla="*/ 108900 w 160875"/>
              <a:gd name="connsiteY28" fmla="*/ 86625 h 86625"/>
              <a:gd name="connsiteX29" fmla="*/ 82294 w 160875"/>
              <a:gd name="connsiteY29" fmla="*/ 75488 h 86625"/>
              <a:gd name="connsiteX30" fmla="*/ 55688 w 160875"/>
              <a:gd name="connsiteY30" fmla="*/ 86006 h 86625"/>
              <a:gd name="connsiteX31" fmla="*/ 51975 w 160875"/>
              <a:gd name="connsiteY31" fmla="*/ 89719 h 86625"/>
              <a:gd name="connsiteX32" fmla="*/ 44550 w 160875"/>
              <a:gd name="connsiteY32" fmla="*/ 82294 h 8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0875" h="86625">
                <a:moveTo>
                  <a:pt x="0" y="37125"/>
                </a:moveTo>
                <a:lnTo>
                  <a:pt x="3713" y="33413"/>
                </a:lnTo>
                <a:cubicBezTo>
                  <a:pt x="25369" y="11756"/>
                  <a:pt x="53213" y="0"/>
                  <a:pt x="82913" y="0"/>
                </a:cubicBezTo>
                <a:cubicBezTo>
                  <a:pt x="112613" y="0"/>
                  <a:pt x="140456" y="11756"/>
                  <a:pt x="161494" y="32794"/>
                </a:cubicBezTo>
                <a:lnTo>
                  <a:pt x="165206" y="37125"/>
                </a:lnTo>
                <a:lnTo>
                  <a:pt x="157163" y="45169"/>
                </a:lnTo>
                <a:lnTo>
                  <a:pt x="153450" y="41456"/>
                </a:lnTo>
                <a:cubicBezTo>
                  <a:pt x="134888" y="22275"/>
                  <a:pt x="109519" y="11756"/>
                  <a:pt x="82913" y="11756"/>
                </a:cubicBezTo>
                <a:cubicBezTo>
                  <a:pt x="56306" y="11138"/>
                  <a:pt x="30938" y="21656"/>
                  <a:pt x="11756" y="41456"/>
                </a:cubicBezTo>
                <a:lnTo>
                  <a:pt x="8044" y="45169"/>
                </a:lnTo>
                <a:lnTo>
                  <a:pt x="0" y="37125"/>
                </a:lnTo>
                <a:close/>
                <a:moveTo>
                  <a:pt x="20419" y="59400"/>
                </a:moveTo>
                <a:lnTo>
                  <a:pt x="24750" y="55688"/>
                </a:lnTo>
                <a:cubicBezTo>
                  <a:pt x="40219" y="39600"/>
                  <a:pt x="60638" y="30938"/>
                  <a:pt x="83531" y="30938"/>
                </a:cubicBezTo>
                <a:cubicBezTo>
                  <a:pt x="105188" y="30938"/>
                  <a:pt x="125606" y="39600"/>
                  <a:pt x="141075" y="55069"/>
                </a:cubicBezTo>
                <a:lnTo>
                  <a:pt x="144788" y="58781"/>
                </a:lnTo>
                <a:lnTo>
                  <a:pt x="136744" y="66825"/>
                </a:lnTo>
                <a:lnTo>
                  <a:pt x="133031" y="63113"/>
                </a:lnTo>
                <a:cubicBezTo>
                  <a:pt x="120038" y="50119"/>
                  <a:pt x="102094" y="42075"/>
                  <a:pt x="83531" y="42075"/>
                </a:cubicBezTo>
                <a:cubicBezTo>
                  <a:pt x="63731" y="42075"/>
                  <a:pt x="46406" y="49500"/>
                  <a:pt x="32794" y="63113"/>
                </a:cubicBezTo>
                <a:lnTo>
                  <a:pt x="29081" y="67444"/>
                </a:lnTo>
                <a:lnTo>
                  <a:pt x="20419" y="59400"/>
                </a:lnTo>
                <a:close/>
                <a:moveTo>
                  <a:pt x="44550" y="82294"/>
                </a:moveTo>
                <a:lnTo>
                  <a:pt x="48263" y="78581"/>
                </a:lnTo>
                <a:cubicBezTo>
                  <a:pt x="56925" y="69300"/>
                  <a:pt x="69300" y="64350"/>
                  <a:pt x="82294" y="64350"/>
                </a:cubicBezTo>
                <a:cubicBezTo>
                  <a:pt x="95288" y="64350"/>
                  <a:pt x="107663" y="69300"/>
                  <a:pt x="116325" y="78581"/>
                </a:cubicBezTo>
                <a:lnTo>
                  <a:pt x="120038" y="82294"/>
                </a:lnTo>
                <a:lnTo>
                  <a:pt x="111994" y="90338"/>
                </a:lnTo>
                <a:lnTo>
                  <a:pt x="108900" y="86625"/>
                </a:lnTo>
                <a:cubicBezTo>
                  <a:pt x="101475" y="79200"/>
                  <a:pt x="92813" y="75488"/>
                  <a:pt x="82294" y="75488"/>
                </a:cubicBezTo>
                <a:cubicBezTo>
                  <a:pt x="71775" y="75488"/>
                  <a:pt x="62494" y="79200"/>
                  <a:pt x="55688" y="86006"/>
                </a:cubicBezTo>
                <a:lnTo>
                  <a:pt x="51975" y="89719"/>
                </a:lnTo>
                <a:lnTo>
                  <a:pt x="44550" y="82294"/>
                </a:lnTo>
                <a:close/>
              </a:path>
            </a:pathLst>
          </a:custGeom>
          <a:solidFill>
            <a:schemeClr val="accent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87" name="City">
            <a:extLst>
              <a:ext uri="{FF2B5EF4-FFF2-40B4-BE49-F238E27FC236}">
                <a16:creationId xmlns:a16="http://schemas.microsoft.com/office/drawing/2014/main" id="{8408EC3E-B58A-4282-821E-1101C2F0F2FF}"/>
              </a:ext>
            </a:extLst>
          </p:cNvPr>
          <p:cNvGrpSpPr/>
          <p:nvPr/>
        </p:nvGrpSpPr>
        <p:grpSpPr>
          <a:xfrm>
            <a:off x="7483397" y="2439897"/>
            <a:ext cx="1556099" cy="821141"/>
            <a:chOff x="7398341" y="2957207"/>
            <a:chExt cx="1556099" cy="821141"/>
          </a:xfrm>
        </p:grpSpPr>
        <p:grpSp>
          <p:nvGrpSpPr>
            <p:cNvPr id="788" name="Group 133">
              <a:extLst>
                <a:ext uri="{FF2B5EF4-FFF2-40B4-BE49-F238E27FC236}">
                  <a16:creationId xmlns:a16="http://schemas.microsoft.com/office/drawing/2014/main" id="{243E59D7-DC59-4034-B3AB-301E068639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98341" y="3607169"/>
              <a:ext cx="268995" cy="171179"/>
              <a:chOff x="6740" y="1489"/>
              <a:chExt cx="264" cy="168"/>
            </a:xfrm>
            <a:solidFill>
              <a:schemeClr val="tx2"/>
            </a:solidFill>
          </p:grpSpPr>
          <p:sp>
            <p:nvSpPr>
              <p:cNvPr id="1351" name="Freeform 134">
                <a:extLst>
                  <a:ext uri="{FF2B5EF4-FFF2-40B4-BE49-F238E27FC236}">
                    <a16:creationId xmlns:a16="http://schemas.microsoft.com/office/drawing/2014/main" id="{483A7B94-D52C-4C72-8ABB-843F0C2D10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40" y="1489"/>
                <a:ext cx="264" cy="149"/>
              </a:xfrm>
              <a:custGeom>
                <a:avLst/>
                <a:gdLst>
                  <a:gd name="T0" fmla="*/ 186 w 426"/>
                  <a:gd name="T1" fmla="*/ 80 h 240"/>
                  <a:gd name="T2" fmla="*/ 186 w 426"/>
                  <a:gd name="T3" fmla="*/ 80 h 240"/>
                  <a:gd name="T4" fmla="*/ 186 w 426"/>
                  <a:gd name="T5" fmla="*/ 27 h 240"/>
                  <a:gd name="T6" fmla="*/ 242 w 426"/>
                  <a:gd name="T7" fmla="*/ 27 h 240"/>
                  <a:gd name="T8" fmla="*/ 251 w 426"/>
                  <a:gd name="T9" fmla="*/ 31 h 240"/>
                  <a:gd name="T10" fmla="*/ 301 w 426"/>
                  <a:gd name="T11" fmla="*/ 80 h 240"/>
                  <a:gd name="T12" fmla="*/ 186 w 426"/>
                  <a:gd name="T13" fmla="*/ 80 h 240"/>
                  <a:gd name="T14" fmla="*/ 159 w 426"/>
                  <a:gd name="T15" fmla="*/ 80 h 240"/>
                  <a:gd name="T16" fmla="*/ 159 w 426"/>
                  <a:gd name="T17" fmla="*/ 80 h 240"/>
                  <a:gd name="T18" fmla="*/ 64 w 426"/>
                  <a:gd name="T19" fmla="*/ 80 h 240"/>
                  <a:gd name="T20" fmla="*/ 84 w 426"/>
                  <a:gd name="T21" fmla="*/ 35 h 240"/>
                  <a:gd name="T22" fmla="*/ 90 w 426"/>
                  <a:gd name="T23" fmla="*/ 29 h 240"/>
                  <a:gd name="T24" fmla="*/ 97 w 426"/>
                  <a:gd name="T25" fmla="*/ 27 h 240"/>
                  <a:gd name="T26" fmla="*/ 159 w 426"/>
                  <a:gd name="T27" fmla="*/ 27 h 240"/>
                  <a:gd name="T28" fmla="*/ 159 w 426"/>
                  <a:gd name="T29" fmla="*/ 80 h 240"/>
                  <a:gd name="T30" fmla="*/ 420 w 426"/>
                  <a:gd name="T31" fmla="*/ 129 h 240"/>
                  <a:gd name="T32" fmla="*/ 420 w 426"/>
                  <a:gd name="T33" fmla="*/ 129 h 240"/>
                  <a:gd name="T34" fmla="*/ 403 w 426"/>
                  <a:gd name="T35" fmla="*/ 104 h 240"/>
                  <a:gd name="T36" fmla="*/ 377 w 426"/>
                  <a:gd name="T37" fmla="*/ 87 h 240"/>
                  <a:gd name="T38" fmla="*/ 346 w 426"/>
                  <a:gd name="T39" fmla="*/ 80 h 240"/>
                  <a:gd name="T40" fmla="*/ 338 w 426"/>
                  <a:gd name="T41" fmla="*/ 80 h 240"/>
                  <a:gd name="T42" fmla="*/ 270 w 426"/>
                  <a:gd name="T43" fmla="*/ 12 h 240"/>
                  <a:gd name="T44" fmla="*/ 257 w 426"/>
                  <a:gd name="T45" fmla="*/ 3 h 240"/>
                  <a:gd name="T46" fmla="*/ 242 w 426"/>
                  <a:gd name="T47" fmla="*/ 0 h 240"/>
                  <a:gd name="T48" fmla="*/ 53 w 426"/>
                  <a:gd name="T49" fmla="*/ 0 h 240"/>
                  <a:gd name="T50" fmla="*/ 53 w 426"/>
                  <a:gd name="T51" fmla="*/ 27 h 240"/>
                  <a:gd name="T52" fmla="*/ 59 w 426"/>
                  <a:gd name="T53" fmla="*/ 27 h 240"/>
                  <a:gd name="T54" fmla="*/ 6 w 426"/>
                  <a:gd name="T55" fmla="*/ 144 h 240"/>
                  <a:gd name="T56" fmla="*/ 0 w 426"/>
                  <a:gd name="T57" fmla="*/ 172 h 240"/>
                  <a:gd name="T58" fmla="*/ 0 w 426"/>
                  <a:gd name="T59" fmla="*/ 187 h 240"/>
                  <a:gd name="T60" fmla="*/ 2 w 426"/>
                  <a:gd name="T61" fmla="*/ 204 h 240"/>
                  <a:gd name="T62" fmla="*/ 8 w 426"/>
                  <a:gd name="T63" fmla="*/ 183 h 240"/>
                  <a:gd name="T64" fmla="*/ 24 w 426"/>
                  <a:gd name="T65" fmla="*/ 159 h 240"/>
                  <a:gd name="T66" fmla="*/ 49 w 426"/>
                  <a:gd name="T67" fmla="*/ 142 h 240"/>
                  <a:gd name="T68" fmla="*/ 79 w 426"/>
                  <a:gd name="T69" fmla="*/ 136 h 240"/>
                  <a:gd name="T70" fmla="*/ 110 w 426"/>
                  <a:gd name="T71" fmla="*/ 142 h 240"/>
                  <a:gd name="T72" fmla="*/ 135 w 426"/>
                  <a:gd name="T73" fmla="*/ 159 h 240"/>
                  <a:gd name="T74" fmla="*/ 151 w 426"/>
                  <a:gd name="T75" fmla="*/ 183 h 240"/>
                  <a:gd name="T76" fmla="*/ 157 w 426"/>
                  <a:gd name="T77" fmla="*/ 214 h 240"/>
                  <a:gd name="T78" fmla="*/ 153 w 426"/>
                  <a:gd name="T79" fmla="*/ 240 h 240"/>
                  <a:gd name="T80" fmla="*/ 246 w 426"/>
                  <a:gd name="T81" fmla="*/ 240 h 240"/>
                  <a:gd name="T82" fmla="*/ 242 w 426"/>
                  <a:gd name="T83" fmla="*/ 214 h 240"/>
                  <a:gd name="T84" fmla="*/ 248 w 426"/>
                  <a:gd name="T85" fmla="*/ 183 h 240"/>
                  <a:gd name="T86" fmla="*/ 264 w 426"/>
                  <a:gd name="T87" fmla="*/ 159 h 240"/>
                  <a:gd name="T88" fmla="*/ 289 w 426"/>
                  <a:gd name="T89" fmla="*/ 142 h 240"/>
                  <a:gd name="T90" fmla="*/ 319 w 426"/>
                  <a:gd name="T91" fmla="*/ 136 h 240"/>
                  <a:gd name="T92" fmla="*/ 350 w 426"/>
                  <a:gd name="T93" fmla="*/ 142 h 240"/>
                  <a:gd name="T94" fmla="*/ 375 w 426"/>
                  <a:gd name="T95" fmla="*/ 159 h 240"/>
                  <a:gd name="T96" fmla="*/ 391 w 426"/>
                  <a:gd name="T97" fmla="*/ 183 h 240"/>
                  <a:gd name="T98" fmla="*/ 397 w 426"/>
                  <a:gd name="T99" fmla="*/ 214 h 240"/>
                  <a:gd name="T100" fmla="*/ 393 w 426"/>
                  <a:gd name="T101" fmla="*/ 240 h 240"/>
                  <a:gd name="T102" fmla="*/ 399 w 426"/>
                  <a:gd name="T103" fmla="*/ 240 h 240"/>
                  <a:gd name="T104" fmla="*/ 410 w 426"/>
                  <a:gd name="T105" fmla="*/ 238 h 240"/>
                  <a:gd name="T106" fmla="*/ 418 w 426"/>
                  <a:gd name="T107" fmla="*/ 233 h 240"/>
                  <a:gd name="T108" fmla="*/ 424 w 426"/>
                  <a:gd name="T109" fmla="*/ 224 h 240"/>
                  <a:gd name="T110" fmla="*/ 426 w 426"/>
                  <a:gd name="T111" fmla="*/ 214 h 240"/>
                  <a:gd name="T112" fmla="*/ 426 w 426"/>
                  <a:gd name="T113" fmla="*/ 160 h 240"/>
                  <a:gd name="T114" fmla="*/ 420 w 426"/>
                  <a:gd name="T115" fmla="*/ 1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6" h="240">
                    <a:moveTo>
                      <a:pt x="186" y="80"/>
                    </a:moveTo>
                    <a:lnTo>
                      <a:pt x="186" y="80"/>
                    </a:lnTo>
                    <a:lnTo>
                      <a:pt x="186" y="27"/>
                    </a:lnTo>
                    <a:lnTo>
                      <a:pt x="242" y="27"/>
                    </a:lnTo>
                    <a:cubicBezTo>
                      <a:pt x="245" y="27"/>
                      <a:pt x="249" y="28"/>
                      <a:pt x="251" y="31"/>
                    </a:cubicBezTo>
                    <a:lnTo>
                      <a:pt x="301" y="80"/>
                    </a:lnTo>
                    <a:lnTo>
                      <a:pt x="186" y="80"/>
                    </a:lnTo>
                    <a:close/>
                    <a:moveTo>
                      <a:pt x="159" y="80"/>
                    </a:moveTo>
                    <a:lnTo>
                      <a:pt x="159" y="80"/>
                    </a:lnTo>
                    <a:lnTo>
                      <a:pt x="64" y="80"/>
                    </a:lnTo>
                    <a:lnTo>
                      <a:pt x="84" y="35"/>
                    </a:lnTo>
                    <a:cubicBezTo>
                      <a:pt x="86" y="32"/>
                      <a:pt x="87" y="31"/>
                      <a:pt x="90" y="29"/>
                    </a:cubicBezTo>
                    <a:cubicBezTo>
                      <a:pt x="92" y="28"/>
                      <a:pt x="94" y="27"/>
                      <a:pt x="97" y="27"/>
                    </a:cubicBezTo>
                    <a:lnTo>
                      <a:pt x="159" y="27"/>
                    </a:lnTo>
                    <a:lnTo>
                      <a:pt x="159" y="80"/>
                    </a:lnTo>
                    <a:close/>
                    <a:moveTo>
                      <a:pt x="420" y="129"/>
                    </a:moveTo>
                    <a:lnTo>
                      <a:pt x="420" y="129"/>
                    </a:lnTo>
                    <a:cubicBezTo>
                      <a:pt x="416" y="119"/>
                      <a:pt x="410" y="111"/>
                      <a:pt x="403" y="104"/>
                    </a:cubicBezTo>
                    <a:cubicBezTo>
                      <a:pt x="396" y="97"/>
                      <a:pt x="387" y="91"/>
                      <a:pt x="377" y="87"/>
                    </a:cubicBezTo>
                    <a:cubicBezTo>
                      <a:pt x="368" y="82"/>
                      <a:pt x="357" y="80"/>
                      <a:pt x="346" y="80"/>
                    </a:cubicBezTo>
                    <a:lnTo>
                      <a:pt x="338" y="80"/>
                    </a:lnTo>
                    <a:lnTo>
                      <a:pt x="270" y="12"/>
                    </a:lnTo>
                    <a:cubicBezTo>
                      <a:pt x="266" y="8"/>
                      <a:pt x="262" y="5"/>
                      <a:pt x="257" y="3"/>
                    </a:cubicBezTo>
                    <a:cubicBezTo>
                      <a:pt x="252" y="1"/>
                      <a:pt x="247" y="0"/>
                      <a:pt x="242" y="0"/>
                    </a:cubicBezTo>
                    <a:lnTo>
                      <a:pt x="53" y="0"/>
                    </a:lnTo>
                    <a:lnTo>
                      <a:pt x="53" y="27"/>
                    </a:lnTo>
                    <a:lnTo>
                      <a:pt x="59" y="27"/>
                    </a:lnTo>
                    <a:lnTo>
                      <a:pt x="6" y="144"/>
                    </a:lnTo>
                    <a:cubicBezTo>
                      <a:pt x="2" y="153"/>
                      <a:pt x="0" y="162"/>
                      <a:pt x="0" y="172"/>
                    </a:cubicBezTo>
                    <a:lnTo>
                      <a:pt x="0" y="187"/>
                    </a:lnTo>
                    <a:cubicBezTo>
                      <a:pt x="0" y="193"/>
                      <a:pt x="0" y="198"/>
                      <a:pt x="2" y="204"/>
                    </a:cubicBezTo>
                    <a:cubicBezTo>
                      <a:pt x="3" y="197"/>
                      <a:pt x="5" y="190"/>
                      <a:pt x="8" y="183"/>
                    </a:cubicBezTo>
                    <a:cubicBezTo>
                      <a:pt x="12" y="174"/>
                      <a:pt x="17" y="166"/>
                      <a:pt x="24" y="159"/>
                    </a:cubicBezTo>
                    <a:cubicBezTo>
                      <a:pt x="31" y="152"/>
                      <a:pt x="40" y="146"/>
                      <a:pt x="49" y="142"/>
                    </a:cubicBezTo>
                    <a:cubicBezTo>
                      <a:pt x="58" y="138"/>
                      <a:pt x="69" y="136"/>
                      <a:pt x="79" y="136"/>
                    </a:cubicBezTo>
                    <a:cubicBezTo>
                      <a:pt x="90" y="136"/>
                      <a:pt x="101" y="138"/>
                      <a:pt x="110" y="142"/>
                    </a:cubicBezTo>
                    <a:cubicBezTo>
                      <a:pt x="119" y="146"/>
                      <a:pt x="128" y="152"/>
                      <a:pt x="135" y="159"/>
                    </a:cubicBezTo>
                    <a:cubicBezTo>
                      <a:pt x="142" y="166"/>
                      <a:pt x="147" y="174"/>
                      <a:pt x="151" y="183"/>
                    </a:cubicBezTo>
                    <a:cubicBezTo>
                      <a:pt x="155" y="193"/>
                      <a:pt x="157" y="203"/>
                      <a:pt x="157" y="214"/>
                    </a:cubicBezTo>
                    <a:cubicBezTo>
                      <a:pt x="157" y="223"/>
                      <a:pt x="156" y="232"/>
                      <a:pt x="153" y="240"/>
                    </a:cubicBezTo>
                    <a:lnTo>
                      <a:pt x="246" y="240"/>
                    </a:lnTo>
                    <a:cubicBezTo>
                      <a:pt x="243" y="232"/>
                      <a:pt x="242" y="223"/>
                      <a:pt x="242" y="214"/>
                    </a:cubicBezTo>
                    <a:cubicBezTo>
                      <a:pt x="242" y="203"/>
                      <a:pt x="244" y="193"/>
                      <a:pt x="248" y="183"/>
                    </a:cubicBezTo>
                    <a:cubicBezTo>
                      <a:pt x="252" y="174"/>
                      <a:pt x="257" y="166"/>
                      <a:pt x="264" y="159"/>
                    </a:cubicBezTo>
                    <a:cubicBezTo>
                      <a:pt x="271" y="152"/>
                      <a:pt x="280" y="146"/>
                      <a:pt x="289" y="142"/>
                    </a:cubicBezTo>
                    <a:cubicBezTo>
                      <a:pt x="298" y="138"/>
                      <a:pt x="309" y="136"/>
                      <a:pt x="319" y="136"/>
                    </a:cubicBezTo>
                    <a:cubicBezTo>
                      <a:pt x="330" y="136"/>
                      <a:pt x="341" y="138"/>
                      <a:pt x="350" y="142"/>
                    </a:cubicBezTo>
                    <a:cubicBezTo>
                      <a:pt x="359" y="146"/>
                      <a:pt x="367" y="152"/>
                      <a:pt x="375" y="159"/>
                    </a:cubicBezTo>
                    <a:cubicBezTo>
                      <a:pt x="382" y="166"/>
                      <a:pt x="387" y="174"/>
                      <a:pt x="391" y="183"/>
                    </a:cubicBezTo>
                    <a:cubicBezTo>
                      <a:pt x="395" y="193"/>
                      <a:pt x="397" y="203"/>
                      <a:pt x="397" y="214"/>
                    </a:cubicBezTo>
                    <a:cubicBezTo>
                      <a:pt x="397" y="223"/>
                      <a:pt x="396" y="232"/>
                      <a:pt x="393" y="240"/>
                    </a:cubicBezTo>
                    <a:lnTo>
                      <a:pt x="399" y="240"/>
                    </a:lnTo>
                    <a:cubicBezTo>
                      <a:pt x="403" y="240"/>
                      <a:pt x="407" y="240"/>
                      <a:pt x="410" y="238"/>
                    </a:cubicBezTo>
                    <a:cubicBezTo>
                      <a:pt x="413" y="237"/>
                      <a:pt x="416" y="235"/>
                      <a:pt x="418" y="233"/>
                    </a:cubicBezTo>
                    <a:cubicBezTo>
                      <a:pt x="421" y="230"/>
                      <a:pt x="423" y="227"/>
                      <a:pt x="424" y="224"/>
                    </a:cubicBezTo>
                    <a:cubicBezTo>
                      <a:pt x="425" y="221"/>
                      <a:pt x="426" y="217"/>
                      <a:pt x="426" y="214"/>
                    </a:cubicBezTo>
                    <a:lnTo>
                      <a:pt x="426" y="160"/>
                    </a:lnTo>
                    <a:cubicBezTo>
                      <a:pt x="426" y="149"/>
                      <a:pt x="424" y="139"/>
                      <a:pt x="420" y="129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2" name="Freeform 135">
                <a:extLst>
                  <a:ext uri="{FF2B5EF4-FFF2-40B4-BE49-F238E27FC236}">
                    <a16:creationId xmlns:a16="http://schemas.microsoft.com/office/drawing/2014/main" id="{C09BF2DC-EBFE-4DB8-B94F-5AB5159E2E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4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7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7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96 w 113"/>
                  <a:gd name="T37" fmla="*/ 16 h 112"/>
                  <a:gd name="T38" fmla="*/ 96 w 113"/>
                  <a:gd name="T39" fmla="*/ 16 h 112"/>
                  <a:gd name="T40" fmla="*/ 78 w 113"/>
                  <a:gd name="T41" fmla="*/ 4 h 112"/>
                  <a:gd name="T42" fmla="*/ 57 w 113"/>
                  <a:gd name="T43" fmla="*/ 0 h 112"/>
                  <a:gd name="T44" fmla="*/ 35 w 113"/>
                  <a:gd name="T45" fmla="*/ 4 h 112"/>
                  <a:gd name="T46" fmla="*/ 17 w 113"/>
                  <a:gd name="T47" fmla="*/ 16 h 112"/>
                  <a:gd name="T48" fmla="*/ 5 w 113"/>
                  <a:gd name="T49" fmla="*/ 34 h 112"/>
                  <a:gd name="T50" fmla="*/ 0 w 113"/>
                  <a:gd name="T51" fmla="*/ 56 h 112"/>
                  <a:gd name="T52" fmla="*/ 4 w 113"/>
                  <a:gd name="T53" fmla="*/ 76 h 112"/>
                  <a:gd name="T54" fmla="*/ 5 w 113"/>
                  <a:gd name="T55" fmla="*/ 78 h 112"/>
                  <a:gd name="T56" fmla="*/ 17 w 113"/>
                  <a:gd name="T57" fmla="*/ 95 h 112"/>
                  <a:gd name="T58" fmla="*/ 35 w 113"/>
                  <a:gd name="T59" fmla="*/ 108 h 112"/>
                  <a:gd name="T60" fmla="*/ 57 w 113"/>
                  <a:gd name="T61" fmla="*/ 112 h 112"/>
                  <a:gd name="T62" fmla="*/ 78 w 113"/>
                  <a:gd name="T63" fmla="*/ 108 h 112"/>
                  <a:gd name="T64" fmla="*/ 96 w 113"/>
                  <a:gd name="T65" fmla="*/ 95 h 112"/>
                  <a:gd name="T66" fmla="*/ 106 w 113"/>
                  <a:gd name="T67" fmla="*/ 82 h 112"/>
                  <a:gd name="T68" fmla="*/ 108 w 113"/>
                  <a:gd name="T69" fmla="*/ 78 h 112"/>
                  <a:gd name="T70" fmla="*/ 113 w 113"/>
                  <a:gd name="T71" fmla="*/ 56 h 112"/>
                  <a:gd name="T72" fmla="*/ 108 w 113"/>
                  <a:gd name="T73" fmla="*/ 34 h 112"/>
                  <a:gd name="T74" fmla="*/ 96 w 113"/>
                  <a:gd name="T75" fmla="*/ 1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7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7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96" y="16"/>
                    </a:moveTo>
                    <a:lnTo>
                      <a:pt x="96" y="16"/>
                    </a:ln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7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3"/>
                      <a:pt x="2" y="69"/>
                      <a:pt x="4" y="76"/>
                    </a:cubicBezTo>
                    <a:cubicBezTo>
                      <a:pt x="4" y="76"/>
                      <a:pt x="4" y="77"/>
                      <a:pt x="5" y="78"/>
                    </a:cubicBezTo>
                    <a:cubicBezTo>
                      <a:pt x="8" y="84"/>
                      <a:pt x="12" y="90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7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ubicBezTo>
                      <a:pt x="105" y="27"/>
                      <a:pt x="101" y="21"/>
                      <a:pt x="96" y="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3" name="Freeform 136">
                <a:extLst>
                  <a:ext uri="{FF2B5EF4-FFF2-40B4-BE49-F238E27FC236}">
                    <a16:creationId xmlns:a16="http://schemas.microsoft.com/office/drawing/2014/main" id="{1B906569-B33E-48F7-A6EB-97BF3629EB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3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6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6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108 w 113"/>
                  <a:gd name="T37" fmla="*/ 34 h 112"/>
                  <a:gd name="T38" fmla="*/ 108 w 113"/>
                  <a:gd name="T39" fmla="*/ 34 h 112"/>
                  <a:gd name="T40" fmla="*/ 96 w 113"/>
                  <a:gd name="T41" fmla="*/ 16 h 112"/>
                  <a:gd name="T42" fmla="*/ 78 w 113"/>
                  <a:gd name="T43" fmla="*/ 4 h 112"/>
                  <a:gd name="T44" fmla="*/ 56 w 113"/>
                  <a:gd name="T45" fmla="*/ 0 h 112"/>
                  <a:gd name="T46" fmla="*/ 35 w 113"/>
                  <a:gd name="T47" fmla="*/ 4 h 112"/>
                  <a:gd name="T48" fmla="*/ 17 w 113"/>
                  <a:gd name="T49" fmla="*/ 16 h 112"/>
                  <a:gd name="T50" fmla="*/ 5 w 113"/>
                  <a:gd name="T51" fmla="*/ 34 h 112"/>
                  <a:gd name="T52" fmla="*/ 0 w 113"/>
                  <a:gd name="T53" fmla="*/ 56 h 112"/>
                  <a:gd name="T54" fmla="*/ 5 w 113"/>
                  <a:gd name="T55" fmla="*/ 78 h 112"/>
                  <a:gd name="T56" fmla="*/ 7 w 113"/>
                  <a:gd name="T57" fmla="*/ 82 h 112"/>
                  <a:gd name="T58" fmla="*/ 17 w 113"/>
                  <a:gd name="T59" fmla="*/ 95 h 112"/>
                  <a:gd name="T60" fmla="*/ 35 w 113"/>
                  <a:gd name="T61" fmla="*/ 108 h 112"/>
                  <a:gd name="T62" fmla="*/ 56 w 113"/>
                  <a:gd name="T63" fmla="*/ 112 h 112"/>
                  <a:gd name="T64" fmla="*/ 78 w 113"/>
                  <a:gd name="T65" fmla="*/ 108 h 112"/>
                  <a:gd name="T66" fmla="*/ 96 w 113"/>
                  <a:gd name="T67" fmla="*/ 95 h 112"/>
                  <a:gd name="T68" fmla="*/ 106 w 113"/>
                  <a:gd name="T69" fmla="*/ 82 h 112"/>
                  <a:gd name="T70" fmla="*/ 108 w 113"/>
                  <a:gd name="T71" fmla="*/ 78 h 112"/>
                  <a:gd name="T72" fmla="*/ 113 w 113"/>
                  <a:gd name="T73" fmla="*/ 56 h 112"/>
                  <a:gd name="T74" fmla="*/ 108 w 113"/>
                  <a:gd name="T75" fmla="*/ 3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6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6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108" y="34"/>
                    </a:moveTo>
                    <a:lnTo>
                      <a:pt x="108" y="34"/>
                    </a:lnTo>
                    <a:cubicBezTo>
                      <a:pt x="105" y="27"/>
                      <a:pt x="101" y="21"/>
                      <a:pt x="96" y="16"/>
                    </a:cubicBez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6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4"/>
                      <a:pt x="2" y="71"/>
                      <a:pt x="5" y="78"/>
                    </a:cubicBezTo>
                    <a:cubicBezTo>
                      <a:pt x="5" y="79"/>
                      <a:pt x="6" y="81"/>
                      <a:pt x="7" y="82"/>
                    </a:cubicBezTo>
                    <a:cubicBezTo>
                      <a:pt x="10" y="87"/>
                      <a:pt x="13" y="92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6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4" name="Freeform 137">
                <a:extLst>
                  <a:ext uri="{FF2B5EF4-FFF2-40B4-BE49-F238E27FC236}">
                    <a16:creationId xmlns:a16="http://schemas.microsoft.com/office/drawing/2014/main" id="{26D493A9-6385-4457-8350-0CC209F5E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6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6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6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6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5" name="Freeform 138">
                <a:extLst>
                  <a:ext uri="{FF2B5EF4-FFF2-40B4-BE49-F238E27FC236}">
                    <a16:creationId xmlns:a16="http://schemas.microsoft.com/office/drawing/2014/main" id="{AA8CB6C7-4737-4BFA-8479-D68B047EA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2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7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7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7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7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EC3E56D7-A17C-453C-9092-220B3F3DCF18}"/>
                </a:ext>
              </a:extLst>
            </p:cNvPr>
            <p:cNvSpPr/>
            <p:nvPr/>
          </p:nvSpPr>
          <p:spPr>
            <a:xfrm>
              <a:off x="7414376" y="3157361"/>
              <a:ext cx="159002" cy="352787"/>
            </a:xfrm>
            <a:custGeom>
              <a:avLst/>
              <a:gdLst>
                <a:gd name="connsiteX0" fmla="*/ 202331 w 198000"/>
                <a:gd name="connsiteY0" fmla="*/ 55688 h 439312"/>
                <a:gd name="connsiteX1" fmla="*/ 164587 w 198000"/>
                <a:gd name="connsiteY1" fmla="*/ 1856 h 439312"/>
                <a:gd name="connsiteX2" fmla="*/ 163969 w 198000"/>
                <a:gd name="connsiteY2" fmla="*/ 1856 h 439312"/>
                <a:gd name="connsiteX3" fmla="*/ 163969 w 198000"/>
                <a:gd name="connsiteY3" fmla="*/ 0 h 439312"/>
                <a:gd name="connsiteX4" fmla="*/ 11756 w 198000"/>
                <a:gd name="connsiteY4" fmla="*/ 0 h 439312"/>
                <a:gd name="connsiteX5" fmla="*/ 0 w 198000"/>
                <a:gd name="connsiteY5" fmla="*/ 11756 h 439312"/>
                <a:gd name="connsiteX6" fmla="*/ 11756 w 198000"/>
                <a:gd name="connsiteY6" fmla="*/ 23513 h 439312"/>
                <a:gd name="connsiteX7" fmla="*/ 151594 w 198000"/>
                <a:gd name="connsiteY7" fmla="*/ 23513 h 439312"/>
                <a:gd name="connsiteX8" fmla="*/ 178819 w 198000"/>
                <a:gd name="connsiteY8" fmla="*/ 62494 h 439312"/>
                <a:gd name="connsiteX9" fmla="*/ 178819 w 198000"/>
                <a:gd name="connsiteY9" fmla="*/ 443644 h 439312"/>
                <a:gd name="connsiteX10" fmla="*/ 202331 w 198000"/>
                <a:gd name="connsiteY10" fmla="*/ 443644 h 439312"/>
                <a:gd name="connsiteX11" fmla="*/ 202331 w 198000"/>
                <a:gd name="connsiteY11" fmla="*/ 55688 h 439312"/>
                <a:gd name="connsiteX12" fmla="*/ 201712 w 198000"/>
                <a:gd name="connsiteY12" fmla="*/ 56306 h 439312"/>
                <a:gd name="connsiteX13" fmla="*/ 202331 w 198000"/>
                <a:gd name="connsiteY13" fmla="*/ 55688 h 43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000" h="439312">
                  <a:moveTo>
                    <a:pt x="202331" y="55688"/>
                  </a:moveTo>
                  <a:lnTo>
                    <a:pt x="164587" y="1856"/>
                  </a:lnTo>
                  <a:lnTo>
                    <a:pt x="163969" y="1856"/>
                  </a:lnTo>
                  <a:lnTo>
                    <a:pt x="163969" y="0"/>
                  </a:lnTo>
                  <a:lnTo>
                    <a:pt x="11756" y="0"/>
                  </a:lnTo>
                  <a:cubicBezTo>
                    <a:pt x="4950" y="0"/>
                    <a:pt x="0" y="5569"/>
                    <a:pt x="0" y="11756"/>
                  </a:cubicBezTo>
                  <a:cubicBezTo>
                    <a:pt x="0" y="17944"/>
                    <a:pt x="5569" y="23513"/>
                    <a:pt x="11756" y="23513"/>
                  </a:cubicBezTo>
                  <a:lnTo>
                    <a:pt x="151594" y="23513"/>
                  </a:lnTo>
                  <a:lnTo>
                    <a:pt x="178819" y="62494"/>
                  </a:lnTo>
                  <a:lnTo>
                    <a:pt x="178819" y="443644"/>
                  </a:lnTo>
                  <a:lnTo>
                    <a:pt x="202331" y="443644"/>
                  </a:lnTo>
                  <a:lnTo>
                    <a:pt x="202331" y="55688"/>
                  </a:lnTo>
                  <a:lnTo>
                    <a:pt x="201712" y="56306"/>
                  </a:lnTo>
                  <a:lnTo>
                    <a:pt x="202331" y="55688"/>
                  </a:lnTo>
                  <a:close/>
                </a:path>
              </a:pathLst>
            </a:custGeom>
            <a:solidFill>
              <a:schemeClr val="tx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90" name="Graphic 476">
              <a:extLst>
                <a:ext uri="{FF2B5EF4-FFF2-40B4-BE49-F238E27FC236}">
                  <a16:creationId xmlns:a16="http://schemas.microsoft.com/office/drawing/2014/main" id="{4A2F547A-0859-47C6-8FAB-6B4A939247D5}"/>
                </a:ext>
              </a:extLst>
            </p:cNvPr>
            <p:cNvGrpSpPr/>
            <p:nvPr/>
          </p:nvGrpSpPr>
          <p:grpSpPr>
            <a:xfrm>
              <a:off x="7716959" y="2970946"/>
              <a:ext cx="530166" cy="527055"/>
              <a:chOff x="7213683" y="2039797"/>
              <a:chExt cx="622779" cy="619125"/>
            </a:xfrm>
          </p:grpSpPr>
          <p:sp>
            <p:nvSpPr>
              <p:cNvPr id="1349" name="Freeform: Shape 1348">
                <a:extLst>
                  <a:ext uri="{FF2B5EF4-FFF2-40B4-BE49-F238E27FC236}">
                    <a16:creationId xmlns:a16="http://schemas.microsoft.com/office/drawing/2014/main" id="{F78E1F90-BB72-4439-A51B-4BB9F6D6F894}"/>
                  </a:ext>
                </a:extLst>
              </p:cNvPr>
              <p:cNvSpPr/>
              <p:nvPr/>
            </p:nvSpPr>
            <p:spPr>
              <a:xfrm>
                <a:off x="7213683" y="2341740"/>
                <a:ext cx="314325" cy="314325"/>
              </a:xfrm>
              <a:custGeom>
                <a:avLst/>
                <a:gdLst>
                  <a:gd name="connsiteX0" fmla="*/ 0 w 314325"/>
                  <a:gd name="connsiteY0" fmla="*/ 0 h 314325"/>
                  <a:gd name="connsiteX1" fmla="*/ 0 w 314325"/>
                  <a:gd name="connsiteY1" fmla="*/ 317183 h 314325"/>
                  <a:gd name="connsiteX2" fmla="*/ 315278 w 314325"/>
                  <a:gd name="connsiteY2" fmla="*/ 317183 h 314325"/>
                  <a:gd name="connsiteX3" fmla="*/ 315278 w 314325"/>
                  <a:gd name="connsiteY3" fmla="*/ 0 h 314325"/>
                  <a:gd name="connsiteX4" fmla="*/ 0 w 314325"/>
                  <a:gd name="connsiteY4" fmla="*/ 0 h 314325"/>
                  <a:gd name="connsiteX5" fmla="*/ 102870 w 314325"/>
                  <a:gd name="connsiteY5" fmla="*/ 227647 h 314325"/>
                  <a:gd name="connsiteX6" fmla="*/ 86678 w 314325"/>
                  <a:gd name="connsiteY6" fmla="*/ 227647 h 314325"/>
                  <a:gd name="connsiteX7" fmla="*/ 86678 w 314325"/>
                  <a:gd name="connsiteY7" fmla="*/ 211455 h 314325"/>
                  <a:gd name="connsiteX8" fmla="*/ 102870 w 314325"/>
                  <a:gd name="connsiteY8" fmla="*/ 211455 h 314325"/>
                  <a:gd name="connsiteX9" fmla="*/ 102870 w 314325"/>
                  <a:gd name="connsiteY9" fmla="*/ 227647 h 314325"/>
                  <a:gd name="connsiteX10" fmla="*/ 102870 w 314325"/>
                  <a:gd name="connsiteY10" fmla="*/ 112395 h 314325"/>
                  <a:gd name="connsiteX11" fmla="*/ 86678 w 314325"/>
                  <a:gd name="connsiteY11" fmla="*/ 112395 h 314325"/>
                  <a:gd name="connsiteX12" fmla="*/ 86678 w 314325"/>
                  <a:gd name="connsiteY12" fmla="*/ 96202 h 314325"/>
                  <a:gd name="connsiteX13" fmla="*/ 102870 w 314325"/>
                  <a:gd name="connsiteY13" fmla="*/ 96202 h 314325"/>
                  <a:gd name="connsiteX14" fmla="*/ 102870 w 314325"/>
                  <a:gd name="connsiteY14" fmla="*/ 112395 h 314325"/>
                  <a:gd name="connsiteX15" fmla="*/ 221933 w 314325"/>
                  <a:gd name="connsiteY15" fmla="*/ 227647 h 314325"/>
                  <a:gd name="connsiteX16" fmla="*/ 205740 w 314325"/>
                  <a:gd name="connsiteY16" fmla="*/ 227647 h 314325"/>
                  <a:gd name="connsiteX17" fmla="*/ 205740 w 314325"/>
                  <a:gd name="connsiteY17" fmla="*/ 211455 h 314325"/>
                  <a:gd name="connsiteX18" fmla="*/ 221933 w 314325"/>
                  <a:gd name="connsiteY18" fmla="*/ 211455 h 314325"/>
                  <a:gd name="connsiteX19" fmla="*/ 221933 w 314325"/>
                  <a:gd name="connsiteY19" fmla="*/ 227647 h 314325"/>
                  <a:gd name="connsiteX20" fmla="*/ 221933 w 314325"/>
                  <a:gd name="connsiteY20" fmla="*/ 112395 h 314325"/>
                  <a:gd name="connsiteX21" fmla="*/ 205740 w 314325"/>
                  <a:gd name="connsiteY21" fmla="*/ 112395 h 314325"/>
                  <a:gd name="connsiteX22" fmla="*/ 205740 w 314325"/>
                  <a:gd name="connsiteY22" fmla="*/ 96202 h 314325"/>
                  <a:gd name="connsiteX23" fmla="*/ 221933 w 314325"/>
                  <a:gd name="connsiteY23" fmla="*/ 96202 h 314325"/>
                  <a:gd name="connsiteX24" fmla="*/ 221933 w 314325"/>
                  <a:gd name="connsiteY24" fmla="*/ 11239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4325" h="314325">
                    <a:moveTo>
                      <a:pt x="0" y="0"/>
                    </a:moveTo>
                    <a:lnTo>
                      <a:pt x="0" y="317183"/>
                    </a:lnTo>
                    <a:cubicBezTo>
                      <a:pt x="0" y="317183"/>
                      <a:pt x="0" y="317183"/>
                      <a:pt x="315278" y="317183"/>
                    </a:cubicBezTo>
                    <a:cubicBezTo>
                      <a:pt x="315278" y="317183"/>
                      <a:pt x="315278" y="317183"/>
                      <a:pt x="315278" y="0"/>
                    </a:cubicBezTo>
                    <a:cubicBezTo>
                      <a:pt x="315278" y="0"/>
                      <a:pt x="315278" y="0"/>
                      <a:pt x="0" y="0"/>
                    </a:cubicBezTo>
                    <a:close/>
                    <a:moveTo>
                      <a:pt x="102870" y="227647"/>
                    </a:moveTo>
                    <a:cubicBezTo>
                      <a:pt x="102870" y="227647"/>
                      <a:pt x="102870" y="227647"/>
                      <a:pt x="86678" y="227647"/>
                    </a:cubicBezTo>
                    <a:cubicBezTo>
                      <a:pt x="86678" y="227647"/>
                      <a:pt x="86678" y="227647"/>
                      <a:pt x="86678" y="211455"/>
                    </a:cubicBezTo>
                    <a:cubicBezTo>
                      <a:pt x="86678" y="211455"/>
                      <a:pt x="86678" y="211455"/>
                      <a:pt x="102870" y="211455"/>
                    </a:cubicBezTo>
                    <a:lnTo>
                      <a:pt x="102870" y="227647"/>
                    </a:lnTo>
                    <a:close/>
                    <a:moveTo>
                      <a:pt x="102870" y="112395"/>
                    </a:moveTo>
                    <a:cubicBezTo>
                      <a:pt x="102870" y="112395"/>
                      <a:pt x="102870" y="112395"/>
                      <a:pt x="86678" y="112395"/>
                    </a:cubicBezTo>
                    <a:cubicBezTo>
                      <a:pt x="86678" y="112395"/>
                      <a:pt x="86678" y="112395"/>
                      <a:pt x="86678" y="96202"/>
                    </a:cubicBezTo>
                    <a:cubicBezTo>
                      <a:pt x="86678" y="96202"/>
                      <a:pt x="86678" y="96202"/>
                      <a:pt x="102870" y="96202"/>
                    </a:cubicBezTo>
                    <a:lnTo>
                      <a:pt x="102870" y="112395"/>
                    </a:lnTo>
                    <a:close/>
                    <a:moveTo>
                      <a:pt x="221933" y="227647"/>
                    </a:moveTo>
                    <a:cubicBezTo>
                      <a:pt x="221933" y="227647"/>
                      <a:pt x="221933" y="227647"/>
                      <a:pt x="205740" y="227647"/>
                    </a:cubicBezTo>
                    <a:cubicBezTo>
                      <a:pt x="205740" y="227647"/>
                      <a:pt x="205740" y="227647"/>
                      <a:pt x="205740" y="211455"/>
                    </a:cubicBezTo>
                    <a:cubicBezTo>
                      <a:pt x="205740" y="211455"/>
                      <a:pt x="205740" y="211455"/>
                      <a:pt x="221933" y="211455"/>
                    </a:cubicBezTo>
                    <a:lnTo>
                      <a:pt x="221933" y="227647"/>
                    </a:lnTo>
                    <a:close/>
                    <a:moveTo>
                      <a:pt x="221933" y="112395"/>
                    </a:moveTo>
                    <a:cubicBezTo>
                      <a:pt x="221933" y="112395"/>
                      <a:pt x="221933" y="112395"/>
                      <a:pt x="205740" y="112395"/>
                    </a:cubicBezTo>
                    <a:cubicBezTo>
                      <a:pt x="205740" y="112395"/>
                      <a:pt x="205740" y="112395"/>
                      <a:pt x="205740" y="96202"/>
                    </a:cubicBezTo>
                    <a:cubicBezTo>
                      <a:pt x="205740" y="96202"/>
                      <a:pt x="205740" y="96202"/>
                      <a:pt x="221933" y="96202"/>
                    </a:cubicBezTo>
                    <a:lnTo>
                      <a:pt x="221933" y="112395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0" name="Freeform: Shape 1349">
                <a:extLst>
                  <a:ext uri="{FF2B5EF4-FFF2-40B4-BE49-F238E27FC236}">
                    <a16:creationId xmlns:a16="http://schemas.microsoft.com/office/drawing/2014/main" id="{4BDB37EA-D774-4B33-9A82-CE25F87F21D3}"/>
                  </a:ext>
                </a:extLst>
              </p:cNvPr>
              <p:cNvSpPr/>
              <p:nvPr/>
            </p:nvSpPr>
            <p:spPr>
              <a:xfrm>
                <a:off x="7522137" y="2039797"/>
                <a:ext cx="314325" cy="619125"/>
              </a:xfrm>
              <a:custGeom>
                <a:avLst/>
                <a:gdLst>
                  <a:gd name="connsiteX0" fmla="*/ 160973 w 314325"/>
                  <a:gd name="connsiteY0" fmla="*/ 0 h 619125"/>
                  <a:gd name="connsiteX1" fmla="*/ 0 w 314325"/>
                  <a:gd name="connsiteY1" fmla="*/ 144780 h 619125"/>
                  <a:gd name="connsiteX2" fmla="*/ 0 w 314325"/>
                  <a:gd name="connsiteY2" fmla="*/ 620078 h 619125"/>
                  <a:gd name="connsiteX3" fmla="*/ 67627 w 314325"/>
                  <a:gd name="connsiteY3" fmla="*/ 620078 h 619125"/>
                  <a:gd name="connsiteX4" fmla="*/ 67627 w 314325"/>
                  <a:gd name="connsiteY4" fmla="*/ 462915 h 619125"/>
                  <a:gd name="connsiteX5" fmla="*/ 157163 w 314325"/>
                  <a:gd name="connsiteY5" fmla="*/ 462915 h 619125"/>
                  <a:gd name="connsiteX6" fmla="*/ 246698 w 314325"/>
                  <a:gd name="connsiteY6" fmla="*/ 462915 h 619125"/>
                  <a:gd name="connsiteX7" fmla="*/ 246698 w 314325"/>
                  <a:gd name="connsiteY7" fmla="*/ 620078 h 619125"/>
                  <a:gd name="connsiteX8" fmla="*/ 317182 w 314325"/>
                  <a:gd name="connsiteY8" fmla="*/ 620078 h 619125"/>
                  <a:gd name="connsiteX9" fmla="*/ 317182 w 314325"/>
                  <a:gd name="connsiteY9" fmla="*/ 144780 h 619125"/>
                  <a:gd name="connsiteX10" fmla="*/ 160973 w 314325"/>
                  <a:gd name="connsiteY10" fmla="*/ 0 h 619125"/>
                  <a:gd name="connsiteX11" fmla="*/ 157163 w 314325"/>
                  <a:gd name="connsiteY11" fmla="*/ 391478 h 619125"/>
                  <a:gd name="connsiteX12" fmla="*/ 138113 w 314325"/>
                  <a:gd name="connsiteY12" fmla="*/ 368618 h 619125"/>
                  <a:gd name="connsiteX13" fmla="*/ 157163 w 314325"/>
                  <a:gd name="connsiteY13" fmla="*/ 349568 h 619125"/>
                  <a:gd name="connsiteX14" fmla="*/ 176213 w 314325"/>
                  <a:gd name="connsiteY14" fmla="*/ 368618 h 619125"/>
                  <a:gd name="connsiteX15" fmla="*/ 157163 w 314325"/>
                  <a:gd name="connsiteY15" fmla="*/ 391478 h 619125"/>
                  <a:gd name="connsiteX16" fmla="*/ 247650 w 314325"/>
                  <a:gd name="connsiteY16" fmla="*/ 269558 h 619125"/>
                  <a:gd name="connsiteX17" fmla="*/ 67627 w 314325"/>
                  <a:gd name="connsiteY17" fmla="*/ 269558 h 619125"/>
                  <a:gd name="connsiteX18" fmla="*/ 67627 w 314325"/>
                  <a:gd name="connsiteY18" fmla="*/ 185738 h 619125"/>
                  <a:gd name="connsiteX19" fmla="*/ 247650 w 314325"/>
                  <a:gd name="connsiteY19" fmla="*/ 185738 h 619125"/>
                  <a:gd name="connsiteX20" fmla="*/ 247650 w 314325"/>
                  <a:gd name="connsiteY20" fmla="*/ 269558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14325" h="619125">
                    <a:moveTo>
                      <a:pt x="160973" y="0"/>
                    </a:moveTo>
                    <a:cubicBezTo>
                      <a:pt x="0" y="144780"/>
                      <a:pt x="0" y="144780"/>
                      <a:pt x="0" y="144780"/>
                    </a:cubicBezTo>
                    <a:cubicBezTo>
                      <a:pt x="0" y="620078"/>
                      <a:pt x="0" y="620078"/>
                      <a:pt x="0" y="620078"/>
                    </a:cubicBezTo>
                    <a:cubicBezTo>
                      <a:pt x="24765" y="620078"/>
                      <a:pt x="46672" y="620078"/>
                      <a:pt x="67627" y="620078"/>
                    </a:cubicBezTo>
                    <a:cubicBezTo>
                      <a:pt x="67627" y="620078"/>
                      <a:pt x="67627" y="620078"/>
                      <a:pt x="67627" y="462915"/>
                    </a:cubicBezTo>
                    <a:cubicBezTo>
                      <a:pt x="67627" y="462915"/>
                      <a:pt x="67627" y="462915"/>
                      <a:pt x="157163" y="462915"/>
                    </a:cubicBezTo>
                    <a:cubicBezTo>
                      <a:pt x="157163" y="462915"/>
                      <a:pt x="157163" y="462915"/>
                      <a:pt x="246698" y="462915"/>
                    </a:cubicBezTo>
                    <a:cubicBezTo>
                      <a:pt x="246698" y="462915"/>
                      <a:pt x="246698" y="462915"/>
                      <a:pt x="246698" y="620078"/>
                    </a:cubicBezTo>
                    <a:cubicBezTo>
                      <a:pt x="317182" y="620078"/>
                      <a:pt x="317182" y="620078"/>
                      <a:pt x="317182" y="620078"/>
                    </a:cubicBezTo>
                    <a:cubicBezTo>
                      <a:pt x="317182" y="144780"/>
                      <a:pt x="317182" y="144780"/>
                      <a:pt x="317182" y="144780"/>
                    </a:cubicBezTo>
                    <a:lnTo>
                      <a:pt x="160973" y="0"/>
                    </a:lnTo>
                    <a:close/>
                    <a:moveTo>
                      <a:pt x="157163" y="391478"/>
                    </a:moveTo>
                    <a:cubicBezTo>
                      <a:pt x="147638" y="391478"/>
                      <a:pt x="138113" y="381953"/>
                      <a:pt x="138113" y="368618"/>
                    </a:cubicBezTo>
                    <a:cubicBezTo>
                      <a:pt x="138113" y="359093"/>
                      <a:pt x="147638" y="349568"/>
                      <a:pt x="157163" y="349568"/>
                    </a:cubicBezTo>
                    <a:cubicBezTo>
                      <a:pt x="169545" y="349568"/>
                      <a:pt x="176213" y="359093"/>
                      <a:pt x="176213" y="368618"/>
                    </a:cubicBezTo>
                    <a:cubicBezTo>
                      <a:pt x="176213" y="381953"/>
                      <a:pt x="170498" y="391478"/>
                      <a:pt x="157163" y="391478"/>
                    </a:cubicBezTo>
                    <a:close/>
                    <a:moveTo>
                      <a:pt x="247650" y="269558"/>
                    </a:moveTo>
                    <a:cubicBezTo>
                      <a:pt x="247650" y="269558"/>
                      <a:pt x="247650" y="269558"/>
                      <a:pt x="67627" y="269558"/>
                    </a:cubicBezTo>
                    <a:cubicBezTo>
                      <a:pt x="67627" y="269558"/>
                      <a:pt x="67627" y="269558"/>
                      <a:pt x="67627" y="185738"/>
                    </a:cubicBezTo>
                    <a:cubicBezTo>
                      <a:pt x="67627" y="185738"/>
                      <a:pt x="67627" y="185738"/>
                      <a:pt x="247650" y="185738"/>
                    </a:cubicBezTo>
                    <a:lnTo>
                      <a:pt x="247650" y="269558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92" name="Group 4">
              <a:extLst>
                <a:ext uri="{FF2B5EF4-FFF2-40B4-BE49-F238E27FC236}">
                  <a16:creationId xmlns:a16="http://schemas.microsoft.com/office/drawing/2014/main" id="{B01EBC68-A1A2-4B96-A78C-C0A87BBC8B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29628" y="2957207"/>
              <a:ext cx="283883" cy="564745"/>
              <a:chOff x="4969" y="1167"/>
              <a:chExt cx="94" cy="187"/>
            </a:xfrm>
          </p:grpSpPr>
          <p:sp>
            <p:nvSpPr>
              <p:cNvPr id="1339" name="Rectangle 6">
                <a:extLst>
                  <a:ext uri="{FF2B5EF4-FFF2-40B4-BE49-F238E27FC236}">
                    <a16:creationId xmlns:a16="http://schemas.microsoft.com/office/drawing/2014/main" id="{8C7DCFBB-C72C-4707-8F04-0107CC943A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9" y="1167"/>
                <a:ext cx="94" cy="187"/>
              </a:xfrm>
              <a:prstGeom prst="rect">
                <a:avLst/>
              </a:prstGeom>
              <a:solidFill>
                <a:schemeClr val="accent2"/>
              </a:solidFill>
              <a:ln w="130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0" name="Rectangle 8">
                <a:extLst>
                  <a:ext uri="{FF2B5EF4-FFF2-40B4-BE49-F238E27FC236}">
                    <a16:creationId xmlns:a16="http://schemas.microsoft.com/office/drawing/2014/main" id="{EB2F15C7-B8C8-4964-9E7C-43166300CE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196"/>
                <a:ext cx="18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1" name="Rectangle 9">
                <a:extLst>
                  <a:ext uri="{FF2B5EF4-FFF2-40B4-BE49-F238E27FC236}">
                    <a16:creationId xmlns:a16="http://schemas.microsoft.com/office/drawing/2014/main" id="{D6B72981-0C89-46E4-8ACF-E002A628A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196"/>
                <a:ext cx="17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2" name="Rectangle 10">
                <a:extLst>
                  <a:ext uri="{FF2B5EF4-FFF2-40B4-BE49-F238E27FC236}">
                    <a16:creationId xmlns:a16="http://schemas.microsoft.com/office/drawing/2014/main" id="{5699DF04-B1A5-461C-8331-924B75855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25"/>
                <a:ext cx="18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3" name="Rectangle 11">
                <a:extLst>
                  <a:ext uri="{FF2B5EF4-FFF2-40B4-BE49-F238E27FC236}">
                    <a16:creationId xmlns:a16="http://schemas.microsoft.com/office/drawing/2014/main" id="{BC934FD5-1858-4897-824B-1031D9413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25"/>
                <a:ext cx="17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4" name="Rectangle 12">
                <a:extLst>
                  <a:ext uri="{FF2B5EF4-FFF2-40B4-BE49-F238E27FC236}">
                    <a16:creationId xmlns:a16="http://schemas.microsoft.com/office/drawing/2014/main" id="{B798F8D9-1366-498D-AB15-41CA00F6E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55"/>
                <a:ext cx="18" cy="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5" name="Rectangle 13">
                <a:extLst>
                  <a:ext uri="{FF2B5EF4-FFF2-40B4-BE49-F238E27FC236}">
                    <a16:creationId xmlns:a16="http://schemas.microsoft.com/office/drawing/2014/main" id="{C92E6EBF-41AD-4859-9389-8B58A96A0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55"/>
                <a:ext cx="17" cy="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6" name="Rectangle 14">
                <a:extLst>
                  <a:ext uri="{FF2B5EF4-FFF2-40B4-BE49-F238E27FC236}">
                    <a16:creationId xmlns:a16="http://schemas.microsoft.com/office/drawing/2014/main" id="{6453330E-8ACB-4606-8C02-F897AFF03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84"/>
                <a:ext cx="18" cy="17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7" name="Rectangle 15">
                <a:extLst>
                  <a:ext uri="{FF2B5EF4-FFF2-40B4-BE49-F238E27FC236}">
                    <a16:creationId xmlns:a16="http://schemas.microsoft.com/office/drawing/2014/main" id="{1812226E-D0AD-41DA-9106-19B7DD9E9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84"/>
                <a:ext cx="17" cy="17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8" name="Rectangle 16">
                <a:extLst>
                  <a:ext uri="{FF2B5EF4-FFF2-40B4-BE49-F238E27FC236}">
                    <a16:creationId xmlns:a16="http://schemas.microsoft.com/office/drawing/2014/main" id="{CC29D35F-3FB6-44F7-9866-B2A842B18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" y="1311"/>
                <a:ext cx="24" cy="4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D05F6CE8-2AF2-4F42-AE34-2CB06EDC757A}"/>
                </a:ext>
              </a:extLst>
            </p:cNvPr>
            <p:cNvGrpSpPr/>
            <p:nvPr/>
          </p:nvGrpSpPr>
          <p:grpSpPr>
            <a:xfrm>
              <a:off x="8477513" y="3120602"/>
              <a:ext cx="476927" cy="415852"/>
              <a:chOff x="8245242" y="2355098"/>
              <a:chExt cx="506755" cy="441861"/>
            </a:xfrm>
          </p:grpSpPr>
          <p:grpSp>
            <p:nvGrpSpPr>
              <p:cNvPr id="1327" name="Graphic 272">
                <a:extLst>
                  <a:ext uri="{FF2B5EF4-FFF2-40B4-BE49-F238E27FC236}">
                    <a16:creationId xmlns:a16="http://schemas.microsoft.com/office/drawing/2014/main" id="{A65C19B9-F0F8-4495-81B8-0ADE86FBA976}"/>
                  </a:ext>
                </a:extLst>
              </p:cNvPr>
              <p:cNvGrpSpPr/>
              <p:nvPr/>
            </p:nvGrpSpPr>
            <p:grpSpPr>
              <a:xfrm>
                <a:off x="8245242" y="2355098"/>
                <a:ext cx="417313" cy="441861"/>
                <a:chOff x="7192138" y="2346248"/>
                <a:chExt cx="417313" cy="441861"/>
              </a:xfrm>
              <a:solidFill>
                <a:schemeClr val="accent1"/>
              </a:solidFill>
            </p:grpSpPr>
            <p:sp>
              <p:nvSpPr>
                <p:cNvPr id="1333" name="Freeform: Shape 1332">
                  <a:extLst>
                    <a:ext uri="{FF2B5EF4-FFF2-40B4-BE49-F238E27FC236}">
                      <a16:creationId xmlns:a16="http://schemas.microsoft.com/office/drawing/2014/main" id="{08A4A071-7A20-492E-A045-C2F71AFCBBBA}"/>
                    </a:ext>
                  </a:extLst>
                </p:cNvPr>
                <p:cNvSpPr/>
                <p:nvPr/>
              </p:nvSpPr>
              <p:spPr>
                <a:xfrm>
                  <a:off x="7192138" y="2346248"/>
                  <a:ext cx="417313" cy="441861"/>
                </a:xfrm>
                <a:custGeom>
                  <a:avLst/>
                  <a:gdLst>
                    <a:gd name="connsiteX0" fmla="*/ 428360 w 417313"/>
                    <a:gd name="connsiteY0" fmla="*/ 143605 h 441861"/>
                    <a:gd name="connsiteX1" fmla="*/ 428360 w 417313"/>
                    <a:gd name="connsiteY1" fmla="*/ 101874 h 441861"/>
                    <a:gd name="connsiteX2" fmla="*/ 428360 w 417313"/>
                    <a:gd name="connsiteY2" fmla="*/ 101874 h 441861"/>
                    <a:gd name="connsiteX3" fmla="*/ 321577 w 417313"/>
                    <a:gd name="connsiteY3" fmla="*/ 50323 h 441861"/>
                    <a:gd name="connsiteX4" fmla="*/ 214794 w 417313"/>
                    <a:gd name="connsiteY4" fmla="*/ 0 h 441861"/>
                    <a:gd name="connsiteX5" fmla="*/ 106783 w 417313"/>
                    <a:gd name="connsiteY5" fmla="*/ 50323 h 441861"/>
                    <a:gd name="connsiteX6" fmla="*/ 0 w 417313"/>
                    <a:gd name="connsiteY6" fmla="*/ 101874 h 441861"/>
                    <a:gd name="connsiteX7" fmla="*/ 1227 w 417313"/>
                    <a:gd name="connsiteY7" fmla="*/ 101874 h 441861"/>
                    <a:gd name="connsiteX8" fmla="*/ 0 w 417313"/>
                    <a:gd name="connsiteY8" fmla="*/ 101874 h 441861"/>
                    <a:gd name="connsiteX9" fmla="*/ 0 w 417313"/>
                    <a:gd name="connsiteY9" fmla="*/ 143605 h 441861"/>
                    <a:gd name="connsiteX10" fmla="*/ 25775 w 417313"/>
                    <a:gd name="connsiteY10" fmla="*/ 143605 h 441861"/>
                    <a:gd name="connsiteX11" fmla="*/ 25775 w 417313"/>
                    <a:gd name="connsiteY11" fmla="*/ 401357 h 441861"/>
                    <a:gd name="connsiteX12" fmla="*/ 0 w 417313"/>
                    <a:gd name="connsiteY12" fmla="*/ 401357 h 441861"/>
                    <a:gd name="connsiteX13" fmla="*/ 0 w 417313"/>
                    <a:gd name="connsiteY13" fmla="*/ 443088 h 441861"/>
                    <a:gd name="connsiteX14" fmla="*/ 428360 w 417313"/>
                    <a:gd name="connsiteY14" fmla="*/ 443088 h 441861"/>
                    <a:gd name="connsiteX15" fmla="*/ 428360 w 417313"/>
                    <a:gd name="connsiteY15" fmla="*/ 401357 h 441861"/>
                    <a:gd name="connsiteX16" fmla="*/ 402584 w 417313"/>
                    <a:gd name="connsiteY16" fmla="*/ 401357 h 441861"/>
                    <a:gd name="connsiteX17" fmla="*/ 402584 w 417313"/>
                    <a:gd name="connsiteY17" fmla="*/ 143605 h 441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7313" h="441861">
                      <a:moveTo>
                        <a:pt x="428360" y="143605"/>
                      </a:moveTo>
                      <a:lnTo>
                        <a:pt x="428360" y="101874"/>
                      </a:lnTo>
                      <a:lnTo>
                        <a:pt x="428360" y="101874"/>
                      </a:lnTo>
                      <a:lnTo>
                        <a:pt x="321577" y="50323"/>
                      </a:lnTo>
                      <a:lnTo>
                        <a:pt x="214794" y="0"/>
                      </a:lnTo>
                      <a:lnTo>
                        <a:pt x="106783" y="50323"/>
                      </a:lnTo>
                      <a:lnTo>
                        <a:pt x="0" y="101874"/>
                      </a:lnTo>
                      <a:lnTo>
                        <a:pt x="1227" y="101874"/>
                      </a:lnTo>
                      <a:lnTo>
                        <a:pt x="0" y="101874"/>
                      </a:lnTo>
                      <a:lnTo>
                        <a:pt x="0" y="143605"/>
                      </a:lnTo>
                      <a:lnTo>
                        <a:pt x="25775" y="143605"/>
                      </a:lnTo>
                      <a:lnTo>
                        <a:pt x="25775" y="401357"/>
                      </a:lnTo>
                      <a:lnTo>
                        <a:pt x="0" y="401357"/>
                      </a:lnTo>
                      <a:lnTo>
                        <a:pt x="0" y="443088"/>
                      </a:lnTo>
                      <a:lnTo>
                        <a:pt x="428360" y="443088"/>
                      </a:lnTo>
                      <a:lnTo>
                        <a:pt x="428360" y="401357"/>
                      </a:lnTo>
                      <a:lnTo>
                        <a:pt x="402584" y="401357"/>
                      </a:lnTo>
                      <a:lnTo>
                        <a:pt x="402584" y="143605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4" name="Freeform: Shape 1333">
                  <a:extLst>
                    <a:ext uri="{FF2B5EF4-FFF2-40B4-BE49-F238E27FC236}">
                      <a16:creationId xmlns:a16="http://schemas.microsoft.com/office/drawing/2014/main" id="{17F0E7F4-EBA7-4E8E-8734-ADFDF9B7213B}"/>
                    </a:ext>
                  </a:extLst>
                </p:cNvPr>
                <p:cNvSpPr/>
                <p:nvPr/>
              </p:nvSpPr>
              <p:spPr>
                <a:xfrm>
                  <a:off x="7255962" y="2508264"/>
                  <a:ext cx="36822" cy="196383"/>
                </a:xfrm>
                <a:custGeom>
                  <a:avLst/>
                  <a:gdLst>
                    <a:gd name="connsiteX0" fmla="*/ 0 w 36821"/>
                    <a:gd name="connsiteY0" fmla="*/ 0 h 196382"/>
                    <a:gd name="connsiteX1" fmla="*/ 40504 w 36821"/>
                    <a:gd name="connsiteY1" fmla="*/ 0 h 196382"/>
                    <a:gd name="connsiteX2" fmla="*/ 40504 w 36821"/>
                    <a:gd name="connsiteY2" fmla="*/ 203747 h 196382"/>
                    <a:gd name="connsiteX3" fmla="*/ 0 w 36821"/>
                    <a:gd name="connsiteY3" fmla="*/ 203747 h 1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821" h="196382">
                      <a:moveTo>
                        <a:pt x="0" y="0"/>
                      </a:moveTo>
                      <a:lnTo>
                        <a:pt x="40504" y="0"/>
                      </a:lnTo>
                      <a:lnTo>
                        <a:pt x="40504" y="203747"/>
                      </a:lnTo>
                      <a:lnTo>
                        <a:pt x="0" y="203747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5" name="Freeform: Shape 1334">
                  <a:extLst>
                    <a:ext uri="{FF2B5EF4-FFF2-40B4-BE49-F238E27FC236}">
                      <a16:creationId xmlns:a16="http://schemas.microsoft.com/office/drawing/2014/main" id="{CC0C705C-E706-4133-BE9A-65EB91D925E0}"/>
                    </a:ext>
                  </a:extLst>
                </p:cNvPr>
                <p:cNvSpPr/>
                <p:nvPr/>
              </p:nvSpPr>
              <p:spPr>
                <a:xfrm>
                  <a:off x="7321014" y="2508264"/>
                  <a:ext cx="36822" cy="196383"/>
                </a:xfrm>
                <a:custGeom>
                  <a:avLst/>
                  <a:gdLst>
                    <a:gd name="connsiteX0" fmla="*/ 0 w 36821"/>
                    <a:gd name="connsiteY0" fmla="*/ 0 h 196382"/>
                    <a:gd name="connsiteX1" fmla="*/ 40504 w 36821"/>
                    <a:gd name="connsiteY1" fmla="*/ 0 h 196382"/>
                    <a:gd name="connsiteX2" fmla="*/ 40504 w 36821"/>
                    <a:gd name="connsiteY2" fmla="*/ 203747 h 196382"/>
                    <a:gd name="connsiteX3" fmla="*/ 0 w 36821"/>
                    <a:gd name="connsiteY3" fmla="*/ 203747 h 1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821" h="196382">
                      <a:moveTo>
                        <a:pt x="0" y="0"/>
                      </a:moveTo>
                      <a:lnTo>
                        <a:pt x="40504" y="0"/>
                      </a:lnTo>
                      <a:lnTo>
                        <a:pt x="40504" y="203747"/>
                      </a:lnTo>
                      <a:lnTo>
                        <a:pt x="0" y="203747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6" name="Freeform: Shape 1335">
                  <a:extLst>
                    <a:ext uri="{FF2B5EF4-FFF2-40B4-BE49-F238E27FC236}">
                      <a16:creationId xmlns:a16="http://schemas.microsoft.com/office/drawing/2014/main" id="{02CECB97-7D05-4BBC-858D-82C4C4812369}"/>
                    </a:ext>
                  </a:extLst>
                </p:cNvPr>
                <p:cNvSpPr/>
                <p:nvPr/>
              </p:nvSpPr>
              <p:spPr>
                <a:xfrm>
                  <a:off x="7386066" y="2508264"/>
                  <a:ext cx="36822" cy="196383"/>
                </a:xfrm>
                <a:custGeom>
                  <a:avLst/>
                  <a:gdLst>
                    <a:gd name="connsiteX0" fmla="*/ 0 w 36821"/>
                    <a:gd name="connsiteY0" fmla="*/ 0 h 196382"/>
                    <a:gd name="connsiteX1" fmla="*/ 40504 w 36821"/>
                    <a:gd name="connsiteY1" fmla="*/ 0 h 196382"/>
                    <a:gd name="connsiteX2" fmla="*/ 40504 w 36821"/>
                    <a:gd name="connsiteY2" fmla="*/ 203747 h 196382"/>
                    <a:gd name="connsiteX3" fmla="*/ 0 w 36821"/>
                    <a:gd name="connsiteY3" fmla="*/ 203747 h 1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821" h="196382">
                      <a:moveTo>
                        <a:pt x="0" y="0"/>
                      </a:moveTo>
                      <a:lnTo>
                        <a:pt x="40504" y="0"/>
                      </a:lnTo>
                      <a:lnTo>
                        <a:pt x="40504" y="203747"/>
                      </a:lnTo>
                      <a:lnTo>
                        <a:pt x="0" y="203747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7" name="Freeform: Shape 1336">
                  <a:extLst>
                    <a:ext uri="{FF2B5EF4-FFF2-40B4-BE49-F238E27FC236}">
                      <a16:creationId xmlns:a16="http://schemas.microsoft.com/office/drawing/2014/main" id="{ED9E02B4-C84B-440A-8608-BA67BD900566}"/>
                    </a:ext>
                  </a:extLst>
                </p:cNvPr>
                <p:cNvSpPr/>
                <p:nvPr/>
              </p:nvSpPr>
              <p:spPr>
                <a:xfrm>
                  <a:off x="7451118" y="2508264"/>
                  <a:ext cx="36822" cy="196383"/>
                </a:xfrm>
                <a:custGeom>
                  <a:avLst/>
                  <a:gdLst>
                    <a:gd name="connsiteX0" fmla="*/ 0 w 36821"/>
                    <a:gd name="connsiteY0" fmla="*/ 0 h 196382"/>
                    <a:gd name="connsiteX1" fmla="*/ 40504 w 36821"/>
                    <a:gd name="connsiteY1" fmla="*/ 0 h 196382"/>
                    <a:gd name="connsiteX2" fmla="*/ 40504 w 36821"/>
                    <a:gd name="connsiteY2" fmla="*/ 203747 h 196382"/>
                    <a:gd name="connsiteX3" fmla="*/ 0 w 36821"/>
                    <a:gd name="connsiteY3" fmla="*/ 203747 h 1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821" h="196382">
                      <a:moveTo>
                        <a:pt x="0" y="0"/>
                      </a:moveTo>
                      <a:lnTo>
                        <a:pt x="40504" y="0"/>
                      </a:lnTo>
                      <a:lnTo>
                        <a:pt x="40504" y="203747"/>
                      </a:lnTo>
                      <a:lnTo>
                        <a:pt x="0" y="203747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38" name="Freeform: Shape 1337">
                  <a:extLst>
                    <a:ext uri="{FF2B5EF4-FFF2-40B4-BE49-F238E27FC236}">
                      <a16:creationId xmlns:a16="http://schemas.microsoft.com/office/drawing/2014/main" id="{3C17FCE0-25F0-4697-B346-4FAD84E24DCE}"/>
                    </a:ext>
                  </a:extLst>
                </p:cNvPr>
                <p:cNvSpPr/>
                <p:nvPr/>
              </p:nvSpPr>
              <p:spPr>
                <a:xfrm>
                  <a:off x="7516169" y="2508264"/>
                  <a:ext cx="36822" cy="196383"/>
                </a:xfrm>
                <a:custGeom>
                  <a:avLst/>
                  <a:gdLst>
                    <a:gd name="connsiteX0" fmla="*/ 0 w 36821"/>
                    <a:gd name="connsiteY0" fmla="*/ 0 h 196382"/>
                    <a:gd name="connsiteX1" fmla="*/ 40504 w 36821"/>
                    <a:gd name="connsiteY1" fmla="*/ 0 h 196382"/>
                    <a:gd name="connsiteX2" fmla="*/ 40504 w 36821"/>
                    <a:gd name="connsiteY2" fmla="*/ 203747 h 196382"/>
                    <a:gd name="connsiteX3" fmla="*/ 0 w 36821"/>
                    <a:gd name="connsiteY3" fmla="*/ 203747 h 1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821" h="196382">
                      <a:moveTo>
                        <a:pt x="0" y="0"/>
                      </a:moveTo>
                      <a:lnTo>
                        <a:pt x="40504" y="0"/>
                      </a:lnTo>
                      <a:lnTo>
                        <a:pt x="40504" y="203747"/>
                      </a:lnTo>
                      <a:lnTo>
                        <a:pt x="0" y="203747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28" name="Group 1327">
                <a:extLst>
                  <a:ext uri="{FF2B5EF4-FFF2-40B4-BE49-F238E27FC236}">
                    <a16:creationId xmlns:a16="http://schemas.microsoft.com/office/drawing/2014/main" id="{0A691E77-5286-4A13-AE72-9192071FDECB}"/>
                  </a:ext>
                </a:extLst>
              </p:cNvPr>
              <p:cNvGrpSpPr/>
              <p:nvPr/>
            </p:nvGrpSpPr>
            <p:grpSpPr>
              <a:xfrm>
                <a:off x="8657372" y="2516226"/>
                <a:ext cx="94625" cy="66887"/>
                <a:chOff x="9442423" y="41119"/>
                <a:chExt cx="1130415" cy="799052"/>
              </a:xfrm>
            </p:grpSpPr>
            <p:sp>
              <p:nvSpPr>
                <p:cNvPr id="1329" name="Rectangle 1328">
                  <a:extLst>
                    <a:ext uri="{FF2B5EF4-FFF2-40B4-BE49-F238E27FC236}">
                      <a16:creationId xmlns:a16="http://schemas.microsoft.com/office/drawing/2014/main" id="{0E9F6292-52C2-4BD3-8F62-DF1445110B1B}"/>
                    </a:ext>
                  </a:extLst>
                </p:cNvPr>
                <p:cNvSpPr/>
                <p:nvPr/>
              </p:nvSpPr>
              <p:spPr bwMode="auto">
                <a:xfrm>
                  <a:off x="9442423" y="720698"/>
                  <a:ext cx="343805" cy="1182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30" name="Rectangle 258">
                  <a:extLst>
                    <a:ext uri="{FF2B5EF4-FFF2-40B4-BE49-F238E27FC236}">
                      <a16:creationId xmlns:a16="http://schemas.microsoft.com/office/drawing/2014/main" id="{E43D02A6-35B5-4642-8B64-DECE7F2C3FFC}"/>
                    </a:ext>
                  </a:extLst>
                </p:cNvPr>
                <p:cNvSpPr/>
                <p:nvPr/>
              </p:nvSpPr>
              <p:spPr bwMode="auto">
                <a:xfrm rot="5400000">
                  <a:off x="9639515" y="598182"/>
                  <a:ext cx="365760" cy="118218"/>
                </a:xfrm>
                <a:custGeom>
                  <a:avLst/>
                  <a:gdLst>
                    <a:gd name="connsiteX0" fmla="*/ 0 w 365760"/>
                    <a:gd name="connsiteY0" fmla="*/ 0 h 118217"/>
                    <a:gd name="connsiteX1" fmla="*/ 365760 w 365760"/>
                    <a:gd name="connsiteY1" fmla="*/ 0 h 118217"/>
                    <a:gd name="connsiteX2" fmla="*/ 365760 w 365760"/>
                    <a:gd name="connsiteY2" fmla="*/ 118217 h 118217"/>
                    <a:gd name="connsiteX3" fmla="*/ 0 w 365760"/>
                    <a:gd name="connsiteY3" fmla="*/ 118217 h 118217"/>
                    <a:gd name="connsiteX4" fmla="*/ 0 w 365760"/>
                    <a:gd name="connsiteY4" fmla="*/ 0 h 118217"/>
                    <a:gd name="connsiteX0" fmla="*/ 27298 w 365760"/>
                    <a:gd name="connsiteY0" fmla="*/ 0 h 118218"/>
                    <a:gd name="connsiteX1" fmla="*/ 365760 w 365760"/>
                    <a:gd name="connsiteY1" fmla="*/ 1 h 118218"/>
                    <a:gd name="connsiteX2" fmla="*/ 365760 w 365760"/>
                    <a:gd name="connsiteY2" fmla="*/ 118218 h 118218"/>
                    <a:gd name="connsiteX3" fmla="*/ 0 w 365760"/>
                    <a:gd name="connsiteY3" fmla="*/ 118218 h 118218"/>
                    <a:gd name="connsiteX4" fmla="*/ 27298 w 365760"/>
                    <a:gd name="connsiteY4" fmla="*/ 0 h 11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760" h="118218">
                      <a:moveTo>
                        <a:pt x="27298" y="0"/>
                      </a:moveTo>
                      <a:lnTo>
                        <a:pt x="365760" y="1"/>
                      </a:lnTo>
                      <a:lnTo>
                        <a:pt x="365760" y="118218"/>
                      </a:lnTo>
                      <a:lnTo>
                        <a:pt x="0" y="118218"/>
                      </a:lnTo>
                      <a:lnTo>
                        <a:pt x="27298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31" name="Rectangle 259">
                  <a:extLst>
                    <a:ext uri="{FF2B5EF4-FFF2-40B4-BE49-F238E27FC236}">
                      <a16:creationId xmlns:a16="http://schemas.microsoft.com/office/drawing/2014/main" id="{C32BC4E0-6BA6-430A-97A9-C78D5DC66B5C}"/>
                    </a:ext>
                  </a:extLst>
                </p:cNvPr>
                <p:cNvSpPr/>
                <p:nvPr/>
              </p:nvSpPr>
              <p:spPr bwMode="auto">
                <a:xfrm rot="984637">
                  <a:off x="9490263" y="211561"/>
                  <a:ext cx="953877" cy="285938"/>
                </a:xfrm>
                <a:custGeom>
                  <a:avLst/>
                  <a:gdLst>
                    <a:gd name="connsiteX0" fmla="*/ 0 w 335206"/>
                    <a:gd name="connsiteY0" fmla="*/ 0 h 123279"/>
                    <a:gd name="connsiteX1" fmla="*/ 335206 w 335206"/>
                    <a:gd name="connsiteY1" fmla="*/ 0 h 123279"/>
                    <a:gd name="connsiteX2" fmla="*/ 335206 w 335206"/>
                    <a:gd name="connsiteY2" fmla="*/ 123279 h 123279"/>
                    <a:gd name="connsiteX3" fmla="*/ 0 w 335206"/>
                    <a:gd name="connsiteY3" fmla="*/ 123279 h 123279"/>
                    <a:gd name="connsiteX4" fmla="*/ 0 w 335206"/>
                    <a:gd name="connsiteY4" fmla="*/ 0 h 123279"/>
                    <a:gd name="connsiteX0" fmla="*/ 0 w 368900"/>
                    <a:gd name="connsiteY0" fmla="*/ 6367 h 129646"/>
                    <a:gd name="connsiteX1" fmla="*/ 368900 w 368900"/>
                    <a:gd name="connsiteY1" fmla="*/ 0 h 129646"/>
                    <a:gd name="connsiteX2" fmla="*/ 335206 w 368900"/>
                    <a:gd name="connsiteY2" fmla="*/ 129646 h 129646"/>
                    <a:gd name="connsiteX3" fmla="*/ 0 w 368900"/>
                    <a:gd name="connsiteY3" fmla="*/ 129646 h 129646"/>
                    <a:gd name="connsiteX4" fmla="*/ 0 w 368900"/>
                    <a:gd name="connsiteY4" fmla="*/ 6367 h 129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8900" h="129646">
                      <a:moveTo>
                        <a:pt x="0" y="6367"/>
                      </a:moveTo>
                      <a:lnTo>
                        <a:pt x="368900" y="0"/>
                      </a:lnTo>
                      <a:lnTo>
                        <a:pt x="335206" y="129646"/>
                      </a:lnTo>
                      <a:lnTo>
                        <a:pt x="0" y="129646"/>
                      </a:lnTo>
                      <a:lnTo>
                        <a:pt x="0" y="6367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32" name="Rectangle 259">
                  <a:extLst>
                    <a:ext uri="{FF2B5EF4-FFF2-40B4-BE49-F238E27FC236}">
                      <a16:creationId xmlns:a16="http://schemas.microsoft.com/office/drawing/2014/main" id="{45D87647-3C82-4DA5-8B4A-15679EDDBF08}"/>
                    </a:ext>
                  </a:extLst>
                </p:cNvPr>
                <p:cNvSpPr/>
                <p:nvPr/>
              </p:nvSpPr>
              <p:spPr bwMode="auto">
                <a:xfrm rot="945468">
                  <a:off x="9560000" y="41119"/>
                  <a:ext cx="1012838" cy="167825"/>
                </a:xfrm>
                <a:custGeom>
                  <a:avLst/>
                  <a:gdLst>
                    <a:gd name="connsiteX0" fmla="*/ 0 w 335206"/>
                    <a:gd name="connsiteY0" fmla="*/ 0 h 123279"/>
                    <a:gd name="connsiteX1" fmla="*/ 335206 w 335206"/>
                    <a:gd name="connsiteY1" fmla="*/ 0 h 123279"/>
                    <a:gd name="connsiteX2" fmla="*/ 335206 w 335206"/>
                    <a:gd name="connsiteY2" fmla="*/ 123279 h 123279"/>
                    <a:gd name="connsiteX3" fmla="*/ 0 w 335206"/>
                    <a:gd name="connsiteY3" fmla="*/ 123279 h 123279"/>
                    <a:gd name="connsiteX4" fmla="*/ 0 w 335206"/>
                    <a:gd name="connsiteY4" fmla="*/ 0 h 123279"/>
                    <a:gd name="connsiteX0" fmla="*/ 0 w 368900"/>
                    <a:gd name="connsiteY0" fmla="*/ 6367 h 129646"/>
                    <a:gd name="connsiteX1" fmla="*/ 368900 w 368900"/>
                    <a:gd name="connsiteY1" fmla="*/ 0 h 129646"/>
                    <a:gd name="connsiteX2" fmla="*/ 335206 w 368900"/>
                    <a:gd name="connsiteY2" fmla="*/ 129646 h 129646"/>
                    <a:gd name="connsiteX3" fmla="*/ 0 w 368900"/>
                    <a:gd name="connsiteY3" fmla="*/ 129646 h 129646"/>
                    <a:gd name="connsiteX4" fmla="*/ 0 w 368900"/>
                    <a:gd name="connsiteY4" fmla="*/ 6367 h 129646"/>
                    <a:gd name="connsiteX0" fmla="*/ 0 w 368900"/>
                    <a:gd name="connsiteY0" fmla="*/ 6367 h 130539"/>
                    <a:gd name="connsiteX1" fmla="*/ 368900 w 368900"/>
                    <a:gd name="connsiteY1" fmla="*/ 0 h 130539"/>
                    <a:gd name="connsiteX2" fmla="*/ 346742 w 368900"/>
                    <a:gd name="connsiteY2" fmla="*/ 130539 h 130539"/>
                    <a:gd name="connsiteX3" fmla="*/ 0 w 368900"/>
                    <a:gd name="connsiteY3" fmla="*/ 129646 h 130539"/>
                    <a:gd name="connsiteX4" fmla="*/ 0 w 368900"/>
                    <a:gd name="connsiteY4" fmla="*/ 6367 h 130539"/>
                    <a:gd name="connsiteX0" fmla="*/ 0 w 361209"/>
                    <a:gd name="connsiteY0" fmla="*/ 6963 h 131135"/>
                    <a:gd name="connsiteX1" fmla="*/ 361209 w 361209"/>
                    <a:gd name="connsiteY1" fmla="*/ 0 h 131135"/>
                    <a:gd name="connsiteX2" fmla="*/ 346742 w 361209"/>
                    <a:gd name="connsiteY2" fmla="*/ 131135 h 131135"/>
                    <a:gd name="connsiteX3" fmla="*/ 0 w 361209"/>
                    <a:gd name="connsiteY3" fmla="*/ 130242 h 131135"/>
                    <a:gd name="connsiteX4" fmla="*/ 0 w 361209"/>
                    <a:gd name="connsiteY4" fmla="*/ 6963 h 131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209" h="131135">
                      <a:moveTo>
                        <a:pt x="0" y="6963"/>
                      </a:moveTo>
                      <a:lnTo>
                        <a:pt x="361209" y="0"/>
                      </a:lnTo>
                      <a:lnTo>
                        <a:pt x="346742" y="131135"/>
                      </a:lnTo>
                      <a:lnTo>
                        <a:pt x="0" y="130242"/>
                      </a:lnTo>
                      <a:lnTo>
                        <a:pt x="0" y="696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794" name="Group 85">
              <a:extLst>
                <a:ext uri="{FF2B5EF4-FFF2-40B4-BE49-F238E27FC236}">
                  <a16:creationId xmlns:a16="http://schemas.microsoft.com/office/drawing/2014/main" id="{86DEFCBD-7221-4226-B74E-E2B416FA8A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99641">
              <a:off x="7945349" y="3442200"/>
              <a:ext cx="219011" cy="131904"/>
              <a:chOff x="1536" y="1489"/>
              <a:chExt cx="264" cy="159"/>
            </a:xfrm>
            <a:solidFill>
              <a:schemeClr val="accent5"/>
            </a:solidFill>
          </p:grpSpPr>
          <p:sp>
            <p:nvSpPr>
              <p:cNvPr id="818" name="Freeform 86">
                <a:extLst>
                  <a:ext uri="{FF2B5EF4-FFF2-40B4-BE49-F238E27FC236}">
                    <a16:creationId xmlns:a16="http://schemas.microsoft.com/office/drawing/2014/main" id="{805F3B31-8C22-4084-8283-5AC488A97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1546"/>
                <a:ext cx="101" cy="102"/>
              </a:xfrm>
              <a:custGeom>
                <a:avLst/>
                <a:gdLst>
                  <a:gd name="T0" fmla="*/ 81 w 163"/>
                  <a:gd name="T1" fmla="*/ 163 h 163"/>
                  <a:gd name="T2" fmla="*/ 81 w 163"/>
                  <a:gd name="T3" fmla="*/ 163 h 163"/>
                  <a:gd name="T4" fmla="*/ 163 w 163"/>
                  <a:gd name="T5" fmla="*/ 81 h 163"/>
                  <a:gd name="T6" fmla="*/ 114 w 163"/>
                  <a:gd name="T7" fmla="*/ 7 h 163"/>
                  <a:gd name="T8" fmla="*/ 107 w 163"/>
                  <a:gd name="T9" fmla="*/ 33 h 163"/>
                  <a:gd name="T10" fmla="*/ 136 w 163"/>
                  <a:gd name="T11" fmla="*/ 81 h 163"/>
                  <a:gd name="T12" fmla="*/ 81 w 163"/>
                  <a:gd name="T13" fmla="*/ 136 h 163"/>
                  <a:gd name="T14" fmla="*/ 26 w 163"/>
                  <a:gd name="T15" fmla="*/ 81 h 163"/>
                  <a:gd name="T16" fmla="*/ 81 w 163"/>
                  <a:gd name="T17" fmla="*/ 26 h 163"/>
                  <a:gd name="T18" fmla="*/ 82 w 163"/>
                  <a:gd name="T19" fmla="*/ 26 h 163"/>
                  <a:gd name="T20" fmla="*/ 88 w 163"/>
                  <a:gd name="T21" fmla="*/ 0 h 163"/>
                  <a:gd name="T22" fmla="*/ 81 w 163"/>
                  <a:gd name="T23" fmla="*/ 0 h 163"/>
                  <a:gd name="T24" fmla="*/ 0 w 163"/>
                  <a:gd name="T25" fmla="*/ 81 h 163"/>
                  <a:gd name="T26" fmla="*/ 81 w 163"/>
                  <a:gd name="T27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3" h="163">
                    <a:moveTo>
                      <a:pt x="81" y="163"/>
                    </a:moveTo>
                    <a:lnTo>
                      <a:pt x="81" y="163"/>
                    </a:lnTo>
                    <a:cubicBezTo>
                      <a:pt x="126" y="163"/>
                      <a:pt x="163" y="126"/>
                      <a:pt x="163" y="81"/>
                    </a:cubicBezTo>
                    <a:cubicBezTo>
                      <a:pt x="163" y="48"/>
                      <a:pt x="143" y="19"/>
                      <a:pt x="114" y="7"/>
                    </a:cubicBezTo>
                    <a:lnTo>
                      <a:pt x="107" y="33"/>
                    </a:lnTo>
                    <a:cubicBezTo>
                      <a:pt x="124" y="43"/>
                      <a:pt x="136" y="60"/>
                      <a:pt x="136" y="81"/>
                    </a:cubicBezTo>
                    <a:cubicBezTo>
                      <a:pt x="136" y="112"/>
                      <a:pt x="111" y="136"/>
                      <a:pt x="81" y="136"/>
                    </a:cubicBezTo>
                    <a:cubicBezTo>
                      <a:pt x="51" y="136"/>
                      <a:pt x="26" y="112"/>
                      <a:pt x="26" y="81"/>
                    </a:cubicBezTo>
                    <a:cubicBezTo>
                      <a:pt x="26" y="51"/>
                      <a:pt x="51" y="26"/>
                      <a:pt x="81" y="26"/>
                    </a:cubicBezTo>
                    <a:cubicBezTo>
                      <a:pt x="81" y="26"/>
                      <a:pt x="81" y="26"/>
                      <a:pt x="82" y="26"/>
                    </a:cubicBezTo>
                    <a:lnTo>
                      <a:pt x="88" y="0"/>
                    </a:lnTo>
                    <a:cubicBezTo>
                      <a:pt x="86" y="0"/>
                      <a:pt x="84" y="0"/>
                      <a:pt x="81" y="0"/>
                    </a:cubicBezTo>
                    <a:cubicBezTo>
                      <a:pt x="36" y="0"/>
                      <a:pt x="0" y="36"/>
                      <a:pt x="0" y="81"/>
                    </a:cubicBezTo>
                    <a:cubicBezTo>
                      <a:pt x="0" y="126"/>
                      <a:pt x="36" y="163"/>
                      <a:pt x="81" y="163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9" name="Freeform 87">
                <a:extLst>
                  <a:ext uri="{FF2B5EF4-FFF2-40B4-BE49-F238E27FC236}">
                    <a16:creationId xmlns:a16="http://schemas.microsoft.com/office/drawing/2014/main" id="{C8C20ACF-C574-405F-992C-757234D37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1546"/>
                <a:ext cx="100" cy="102"/>
              </a:xfrm>
              <a:custGeom>
                <a:avLst/>
                <a:gdLst>
                  <a:gd name="T0" fmla="*/ 81 w 162"/>
                  <a:gd name="T1" fmla="*/ 27 h 164"/>
                  <a:gd name="T2" fmla="*/ 81 w 162"/>
                  <a:gd name="T3" fmla="*/ 27 h 164"/>
                  <a:gd name="T4" fmla="*/ 135 w 162"/>
                  <a:gd name="T5" fmla="*/ 82 h 164"/>
                  <a:gd name="T6" fmla="*/ 81 w 162"/>
                  <a:gd name="T7" fmla="*/ 137 h 164"/>
                  <a:gd name="T8" fmla="*/ 27 w 162"/>
                  <a:gd name="T9" fmla="*/ 96 h 164"/>
                  <a:gd name="T10" fmla="*/ 0 w 162"/>
                  <a:gd name="T11" fmla="*/ 96 h 164"/>
                  <a:gd name="T12" fmla="*/ 81 w 162"/>
                  <a:gd name="T13" fmla="*/ 164 h 164"/>
                  <a:gd name="T14" fmla="*/ 162 w 162"/>
                  <a:gd name="T15" fmla="*/ 82 h 164"/>
                  <a:gd name="T16" fmla="*/ 81 w 162"/>
                  <a:gd name="T17" fmla="*/ 0 h 164"/>
                  <a:gd name="T18" fmla="*/ 33 w 162"/>
                  <a:gd name="T19" fmla="*/ 16 h 164"/>
                  <a:gd name="T20" fmla="*/ 53 w 162"/>
                  <a:gd name="T21" fmla="*/ 35 h 164"/>
                  <a:gd name="T22" fmla="*/ 81 w 162"/>
                  <a:gd name="T23" fmla="*/ 27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" h="164">
                    <a:moveTo>
                      <a:pt x="81" y="27"/>
                    </a:moveTo>
                    <a:lnTo>
                      <a:pt x="81" y="27"/>
                    </a:lnTo>
                    <a:cubicBezTo>
                      <a:pt x="111" y="27"/>
                      <a:pt x="135" y="52"/>
                      <a:pt x="135" y="82"/>
                    </a:cubicBezTo>
                    <a:cubicBezTo>
                      <a:pt x="135" y="112"/>
                      <a:pt x="111" y="137"/>
                      <a:pt x="81" y="137"/>
                    </a:cubicBezTo>
                    <a:cubicBezTo>
                      <a:pt x="55" y="137"/>
                      <a:pt x="33" y="119"/>
                      <a:pt x="27" y="96"/>
                    </a:cubicBezTo>
                    <a:lnTo>
                      <a:pt x="0" y="96"/>
                    </a:lnTo>
                    <a:cubicBezTo>
                      <a:pt x="7" y="134"/>
                      <a:pt x="40" y="164"/>
                      <a:pt x="81" y="164"/>
                    </a:cubicBezTo>
                    <a:cubicBezTo>
                      <a:pt x="126" y="164"/>
                      <a:pt x="162" y="127"/>
                      <a:pt x="162" y="82"/>
                    </a:cubicBezTo>
                    <a:cubicBezTo>
                      <a:pt x="162" y="37"/>
                      <a:pt x="126" y="0"/>
                      <a:pt x="81" y="0"/>
                    </a:cubicBezTo>
                    <a:cubicBezTo>
                      <a:pt x="63" y="0"/>
                      <a:pt x="47" y="6"/>
                      <a:pt x="33" y="16"/>
                    </a:cubicBezTo>
                    <a:lnTo>
                      <a:pt x="53" y="35"/>
                    </a:lnTo>
                    <a:cubicBezTo>
                      <a:pt x="61" y="30"/>
                      <a:pt x="70" y="27"/>
                      <a:pt x="81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0" name="Freeform 88">
                <a:extLst>
                  <a:ext uri="{FF2B5EF4-FFF2-40B4-BE49-F238E27FC236}">
                    <a16:creationId xmlns:a16="http://schemas.microsoft.com/office/drawing/2014/main" id="{EB519962-C3BA-42BE-A5FF-DFB8ADD68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9" y="1567"/>
                <a:ext cx="12" cy="12"/>
              </a:xfrm>
              <a:custGeom>
                <a:avLst/>
                <a:gdLst>
                  <a:gd name="T0" fmla="*/ 20 w 20"/>
                  <a:gd name="T1" fmla="*/ 20 h 20"/>
                  <a:gd name="T2" fmla="*/ 20 w 20"/>
                  <a:gd name="T3" fmla="*/ 20 h 20"/>
                  <a:gd name="T4" fmla="*/ 20 w 20"/>
                  <a:gd name="T5" fmla="*/ 20 h 20"/>
                  <a:gd name="T6" fmla="*/ 0 w 20"/>
                  <a:gd name="T7" fmla="*/ 0 h 20"/>
                  <a:gd name="T8" fmla="*/ 20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1" name="Freeform 89">
                <a:extLst>
                  <a:ext uri="{FF2B5EF4-FFF2-40B4-BE49-F238E27FC236}">
                    <a16:creationId xmlns:a16="http://schemas.microsoft.com/office/drawing/2014/main" id="{D37D7BCD-458F-4216-BBB6-91D3E27A1F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8" y="1505"/>
                <a:ext cx="178" cy="105"/>
              </a:xfrm>
              <a:custGeom>
                <a:avLst/>
                <a:gdLst>
                  <a:gd name="T0" fmla="*/ 178 w 286"/>
                  <a:gd name="T1" fmla="*/ 134 h 168"/>
                  <a:gd name="T2" fmla="*/ 178 w 286"/>
                  <a:gd name="T3" fmla="*/ 134 h 168"/>
                  <a:gd name="T4" fmla="*/ 198 w 286"/>
                  <a:gd name="T5" fmla="*/ 87 h 168"/>
                  <a:gd name="T6" fmla="*/ 210 w 286"/>
                  <a:gd name="T7" fmla="*/ 99 h 168"/>
                  <a:gd name="T8" fmla="*/ 230 w 286"/>
                  <a:gd name="T9" fmla="*/ 119 h 168"/>
                  <a:gd name="T10" fmla="*/ 245 w 286"/>
                  <a:gd name="T11" fmla="*/ 134 h 168"/>
                  <a:gd name="T12" fmla="*/ 178 w 286"/>
                  <a:gd name="T13" fmla="*/ 134 h 168"/>
                  <a:gd name="T14" fmla="*/ 154 w 286"/>
                  <a:gd name="T15" fmla="*/ 123 h 168"/>
                  <a:gd name="T16" fmla="*/ 154 w 286"/>
                  <a:gd name="T17" fmla="*/ 123 h 168"/>
                  <a:gd name="T18" fmla="*/ 125 w 286"/>
                  <a:gd name="T19" fmla="*/ 92 h 168"/>
                  <a:gd name="T20" fmla="*/ 167 w 286"/>
                  <a:gd name="T21" fmla="*/ 92 h 168"/>
                  <a:gd name="T22" fmla="*/ 154 w 286"/>
                  <a:gd name="T23" fmla="*/ 123 h 168"/>
                  <a:gd name="T24" fmla="*/ 277 w 286"/>
                  <a:gd name="T25" fmla="*/ 134 h 168"/>
                  <a:gd name="T26" fmla="*/ 277 w 286"/>
                  <a:gd name="T27" fmla="*/ 134 h 168"/>
                  <a:gd name="T28" fmla="*/ 286 w 286"/>
                  <a:gd name="T29" fmla="*/ 138 h 168"/>
                  <a:gd name="T30" fmla="*/ 249 w 286"/>
                  <a:gd name="T31" fmla="*/ 100 h 168"/>
                  <a:gd name="T32" fmla="*/ 229 w 286"/>
                  <a:gd name="T33" fmla="*/ 81 h 168"/>
                  <a:gd name="T34" fmla="*/ 209 w 286"/>
                  <a:gd name="T35" fmla="*/ 60 h 168"/>
                  <a:gd name="T36" fmla="*/ 220 w 286"/>
                  <a:gd name="T37" fmla="*/ 34 h 168"/>
                  <a:gd name="T38" fmla="*/ 191 w 286"/>
                  <a:gd name="T39" fmla="*/ 34 h 168"/>
                  <a:gd name="T40" fmla="*/ 178 w 286"/>
                  <a:gd name="T41" fmla="*/ 65 h 168"/>
                  <a:gd name="T42" fmla="*/ 100 w 286"/>
                  <a:gd name="T43" fmla="*/ 65 h 168"/>
                  <a:gd name="T44" fmla="*/ 59 w 286"/>
                  <a:gd name="T45" fmla="*/ 22 h 168"/>
                  <a:gd name="T46" fmla="*/ 65 w 286"/>
                  <a:gd name="T47" fmla="*/ 0 h 168"/>
                  <a:gd name="T48" fmla="*/ 38 w 286"/>
                  <a:gd name="T49" fmla="*/ 0 h 168"/>
                  <a:gd name="T50" fmla="*/ 20 w 286"/>
                  <a:gd name="T51" fmla="*/ 66 h 168"/>
                  <a:gd name="T52" fmla="*/ 14 w 286"/>
                  <a:gd name="T53" fmla="*/ 92 h 168"/>
                  <a:gd name="T54" fmla="*/ 0 w 286"/>
                  <a:gd name="T55" fmla="*/ 144 h 168"/>
                  <a:gd name="T56" fmla="*/ 0 w 286"/>
                  <a:gd name="T57" fmla="*/ 144 h 168"/>
                  <a:gd name="T58" fmla="*/ 13 w 286"/>
                  <a:gd name="T59" fmla="*/ 134 h 168"/>
                  <a:gd name="T60" fmla="*/ 26 w 286"/>
                  <a:gd name="T61" fmla="*/ 147 h 168"/>
                  <a:gd name="T62" fmla="*/ 26 w 286"/>
                  <a:gd name="T63" fmla="*/ 150 h 168"/>
                  <a:gd name="T64" fmla="*/ 26 w 286"/>
                  <a:gd name="T65" fmla="*/ 151 h 168"/>
                  <a:gd name="T66" fmla="*/ 39 w 286"/>
                  <a:gd name="T67" fmla="*/ 99 h 168"/>
                  <a:gd name="T68" fmla="*/ 46 w 286"/>
                  <a:gd name="T69" fmla="*/ 73 h 168"/>
                  <a:gd name="T70" fmla="*/ 52 w 286"/>
                  <a:gd name="T71" fmla="*/ 52 h 168"/>
                  <a:gd name="T72" fmla="*/ 137 w 286"/>
                  <a:gd name="T73" fmla="*/ 144 h 168"/>
                  <a:gd name="T74" fmla="*/ 137 w 286"/>
                  <a:gd name="T75" fmla="*/ 147 h 168"/>
                  <a:gd name="T76" fmla="*/ 158 w 286"/>
                  <a:gd name="T77" fmla="*/ 168 h 168"/>
                  <a:gd name="T78" fmla="*/ 174 w 286"/>
                  <a:gd name="T79" fmla="*/ 161 h 168"/>
                  <a:gd name="T80" fmla="*/ 277 w 286"/>
                  <a:gd name="T81" fmla="*/ 161 h 168"/>
                  <a:gd name="T82" fmla="*/ 277 w 286"/>
                  <a:gd name="T83" fmla="*/ 160 h 168"/>
                  <a:gd name="T84" fmla="*/ 263 w 286"/>
                  <a:gd name="T85" fmla="*/ 147 h 168"/>
                  <a:gd name="T86" fmla="*/ 277 w 286"/>
                  <a:gd name="T87" fmla="*/ 13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6" h="168">
                    <a:moveTo>
                      <a:pt x="178" y="134"/>
                    </a:moveTo>
                    <a:lnTo>
                      <a:pt x="178" y="134"/>
                    </a:lnTo>
                    <a:lnTo>
                      <a:pt x="198" y="87"/>
                    </a:lnTo>
                    <a:lnTo>
                      <a:pt x="210" y="99"/>
                    </a:lnTo>
                    <a:lnTo>
                      <a:pt x="230" y="119"/>
                    </a:lnTo>
                    <a:lnTo>
                      <a:pt x="245" y="134"/>
                    </a:lnTo>
                    <a:lnTo>
                      <a:pt x="178" y="134"/>
                    </a:lnTo>
                    <a:close/>
                    <a:moveTo>
                      <a:pt x="154" y="123"/>
                    </a:moveTo>
                    <a:lnTo>
                      <a:pt x="154" y="123"/>
                    </a:lnTo>
                    <a:cubicBezTo>
                      <a:pt x="154" y="123"/>
                      <a:pt x="125" y="92"/>
                      <a:pt x="125" y="92"/>
                    </a:cubicBezTo>
                    <a:lnTo>
                      <a:pt x="167" y="92"/>
                    </a:lnTo>
                    <a:cubicBezTo>
                      <a:pt x="167" y="92"/>
                      <a:pt x="154" y="123"/>
                      <a:pt x="154" y="123"/>
                    </a:cubicBezTo>
                    <a:close/>
                    <a:moveTo>
                      <a:pt x="277" y="134"/>
                    </a:moveTo>
                    <a:lnTo>
                      <a:pt x="277" y="134"/>
                    </a:lnTo>
                    <a:cubicBezTo>
                      <a:pt x="280" y="134"/>
                      <a:pt x="284" y="135"/>
                      <a:pt x="286" y="138"/>
                    </a:cubicBezTo>
                    <a:lnTo>
                      <a:pt x="249" y="100"/>
                    </a:lnTo>
                    <a:lnTo>
                      <a:pt x="229" y="81"/>
                    </a:lnTo>
                    <a:lnTo>
                      <a:pt x="209" y="60"/>
                    </a:lnTo>
                    <a:lnTo>
                      <a:pt x="220" y="34"/>
                    </a:lnTo>
                    <a:lnTo>
                      <a:pt x="191" y="34"/>
                    </a:lnTo>
                    <a:lnTo>
                      <a:pt x="178" y="65"/>
                    </a:lnTo>
                    <a:lnTo>
                      <a:pt x="100" y="65"/>
                    </a:lnTo>
                    <a:lnTo>
                      <a:pt x="59" y="22"/>
                    </a:lnTo>
                    <a:lnTo>
                      <a:pt x="65" y="0"/>
                    </a:lnTo>
                    <a:lnTo>
                      <a:pt x="38" y="0"/>
                    </a:lnTo>
                    <a:lnTo>
                      <a:pt x="20" y="66"/>
                    </a:lnTo>
                    <a:lnTo>
                      <a:pt x="14" y="92"/>
                    </a:lnTo>
                    <a:lnTo>
                      <a:pt x="0" y="144"/>
                    </a:lnTo>
                    <a:lnTo>
                      <a:pt x="0" y="144"/>
                    </a:lnTo>
                    <a:cubicBezTo>
                      <a:pt x="2" y="138"/>
                      <a:pt x="7" y="134"/>
                      <a:pt x="13" y="134"/>
                    </a:cubicBezTo>
                    <a:cubicBezTo>
                      <a:pt x="20" y="134"/>
                      <a:pt x="26" y="140"/>
                      <a:pt x="26" y="147"/>
                    </a:cubicBezTo>
                    <a:cubicBezTo>
                      <a:pt x="26" y="148"/>
                      <a:pt x="26" y="149"/>
                      <a:pt x="26" y="150"/>
                    </a:cubicBezTo>
                    <a:lnTo>
                      <a:pt x="26" y="151"/>
                    </a:lnTo>
                    <a:lnTo>
                      <a:pt x="39" y="99"/>
                    </a:lnTo>
                    <a:lnTo>
                      <a:pt x="46" y="73"/>
                    </a:lnTo>
                    <a:lnTo>
                      <a:pt x="52" y="52"/>
                    </a:lnTo>
                    <a:lnTo>
                      <a:pt x="137" y="144"/>
                    </a:lnTo>
                    <a:cubicBezTo>
                      <a:pt x="137" y="145"/>
                      <a:pt x="137" y="146"/>
                      <a:pt x="137" y="147"/>
                    </a:cubicBezTo>
                    <a:cubicBezTo>
                      <a:pt x="137" y="159"/>
                      <a:pt x="146" y="168"/>
                      <a:pt x="158" y="168"/>
                    </a:cubicBezTo>
                    <a:cubicBezTo>
                      <a:pt x="164" y="168"/>
                      <a:pt x="170" y="165"/>
                      <a:pt x="174" y="161"/>
                    </a:cubicBezTo>
                    <a:lnTo>
                      <a:pt x="277" y="161"/>
                    </a:lnTo>
                    <a:lnTo>
                      <a:pt x="277" y="160"/>
                    </a:lnTo>
                    <a:cubicBezTo>
                      <a:pt x="269" y="160"/>
                      <a:pt x="263" y="154"/>
                      <a:pt x="263" y="147"/>
                    </a:cubicBezTo>
                    <a:cubicBezTo>
                      <a:pt x="263" y="140"/>
                      <a:pt x="269" y="134"/>
                      <a:pt x="277" y="134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2" name="Freeform 90">
                <a:extLst>
                  <a:ext uri="{FF2B5EF4-FFF2-40B4-BE49-F238E27FC236}">
                    <a16:creationId xmlns:a16="http://schemas.microsoft.com/office/drawing/2014/main" id="{7F4B5245-F65F-4B2E-9112-D4B7CF0BA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8" y="1597"/>
                <a:ext cx="11" cy="8"/>
              </a:xfrm>
              <a:custGeom>
                <a:avLst/>
                <a:gdLst>
                  <a:gd name="T0" fmla="*/ 0 w 18"/>
                  <a:gd name="T1" fmla="*/ 0 h 14"/>
                  <a:gd name="T2" fmla="*/ 0 w 18"/>
                  <a:gd name="T3" fmla="*/ 0 h 14"/>
                  <a:gd name="T4" fmla="*/ 0 w 18"/>
                  <a:gd name="T5" fmla="*/ 0 h 14"/>
                  <a:gd name="T6" fmla="*/ 13 w 18"/>
                  <a:gd name="T7" fmla="*/ 14 h 14"/>
                  <a:gd name="T8" fmla="*/ 18 w 18"/>
                  <a:gd name="T9" fmla="*/ 12 h 14"/>
                  <a:gd name="T10" fmla="*/ 13 w 18"/>
                  <a:gd name="T11" fmla="*/ 13 h 14"/>
                  <a:gd name="T12" fmla="*/ 0 w 18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6" y="14"/>
                      <a:pt x="13" y="14"/>
                    </a:cubicBezTo>
                    <a:cubicBezTo>
                      <a:pt x="15" y="14"/>
                      <a:pt x="17" y="13"/>
                      <a:pt x="18" y="12"/>
                    </a:cubicBezTo>
                    <a:cubicBezTo>
                      <a:pt x="17" y="13"/>
                      <a:pt x="15" y="13"/>
                      <a:pt x="13" y="13"/>
                    </a:cubicBezTo>
                    <a:cubicBezTo>
                      <a:pt x="6" y="13"/>
                      <a:pt x="0" y="7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3" name="Freeform 91">
                <a:extLst>
                  <a:ext uri="{FF2B5EF4-FFF2-40B4-BE49-F238E27FC236}">
                    <a16:creationId xmlns:a16="http://schemas.microsoft.com/office/drawing/2014/main" id="{3EF12BE0-28CD-4E6D-894F-2195EFED7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15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4" name="Freeform 92">
                <a:extLst>
                  <a:ext uri="{FF2B5EF4-FFF2-40B4-BE49-F238E27FC236}">
                    <a16:creationId xmlns:a16="http://schemas.microsoft.com/office/drawing/2014/main" id="{74DA7C13-B6A9-43C0-92DE-3760EA80D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8" y="1595"/>
                <a:ext cx="0" cy="2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0 h 3"/>
                  <a:gd name="T4" fmla="*/ 3 h 3"/>
                  <a:gd name="T5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cubicBezTo>
                      <a:pt x="0" y="2"/>
                      <a:pt x="0" y="1"/>
                      <a:pt x="0" y="0"/>
                    </a:cubicBezTo>
                    <a:lnTo>
                      <a:pt x="0" y="0"/>
                    </a:ln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5" name="Freeform 93">
                <a:extLst>
                  <a:ext uri="{FF2B5EF4-FFF2-40B4-BE49-F238E27FC236}">
                    <a16:creationId xmlns:a16="http://schemas.microsoft.com/office/drawing/2014/main" id="{0C03199B-385F-431C-A1B4-6782F8415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8" y="1589"/>
                <a:ext cx="16" cy="16"/>
              </a:xfrm>
              <a:custGeom>
                <a:avLst/>
                <a:gdLst>
                  <a:gd name="T0" fmla="*/ 0 w 26"/>
                  <a:gd name="T1" fmla="*/ 13 h 26"/>
                  <a:gd name="T2" fmla="*/ 0 w 26"/>
                  <a:gd name="T3" fmla="*/ 13 h 26"/>
                  <a:gd name="T4" fmla="*/ 13 w 26"/>
                  <a:gd name="T5" fmla="*/ 26 h 26"/>
                  <a:gd name="T6" fmla="*/ 18 w 26"/>
                  <a:gd name="T7" fmla="*/ 25 h 26"/>
                  <a:gd name="T8" fmla="*/ 19 w 26"/>
                  <a:gd name="T9" fmla="*/ 25 h 26"/>
                  <a:gd name="T10" fmla="*/ 22 w 26"/>
                  <a:gd name="T11" fmla="*/ 23 h 26"/>
                  <a:gd name="T12" fmla="*/ 23 w 26"/>
                  <a:gd name="T13" fmla="*/ 21 h 26"/>
                  <a:gd name="T14" fmla="*/ 24 w 26"/>
                  <a:gd name="T15" fmla="*/ 20 h 26"/>
                  <a:gd name="T16" fmla="*/ 26 w 26"/>
                  <a:gd name="T17" fmla="*/ 17 h 26"/>
                  <a:gd name="T18" fmla="*/ 26 w 26"/>
                  <a:gd name="T19" fmla="*/ 13 h 26"/>
                  <a:gd name="T20" fmla="*/ 13 w 26"/>
                  <a:gd name="T21" fmla="*/ 0 h 26"/>
                  <a:gd name="T22" fmla="*/ 0 w 26"/>
                  <a:gd name="T23" fmla="*/ 10 h 26"/>
                  <a:gd name="T24" fmla="*/ 0 w 26"/>
                  <a:gd name="T25" fmla="*/ 10 h 26"/>
                  <a:gd name="T26" fmla="*/ 0 w 26"/>
                  <a:gd name="T27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6">
                    <a:moveTo>
                      <a:pt x="0" y="13"/>
                    </a:moveTo>
                    <a:lnTo>
                      <a:pt x="0" y="13"/>
                    </a:lnTo>
                    <a:cubicBezTo>
                      <a:pt x="0" y="20"/>
                      <a:pt x="6" y="26"/>
                      <a:pt x="13" y="26"/>
                    </a:cubicBezTo>
                    <a:cubicBezTo>
                      <a:pt x="15" y="26"/>
                      <a:pt x="17" y="26"/>
                      <a:pt x="18" y="25"/>
                    </a:cubicBezTo>
                    <a:cubicBezTo>
                      <a:pt x="18" y="25"/>
                      <a:pt x="18" y="25"/>
                      <a:pt x="19" y="25"/>
                    </a:cubicBezTo>
                    <a:cubicBezTo>
                      <a:pt x="20" y="25"/>
                      <a:pt x="21" y="24"/>
                      <a:pt x="22" y="23"/>
                    </a:cubicBezTo>
                    <a:cubicBezTo>
                      <a:pt x="22" y="22"/>
                      <a:pt x="23" y="22"/>
                      <a:pt x="23" y="21"/>
                    </a:cubicBezTo>
                    <a:cubicBezTo>
                      <a:pt x="24" y="21"/>
                      <a:pt x="24" y="20"/>
                      <a:pt x="24" y="20"/>
                    </a:cubicBezTo>
                    <a:cubicBezTo>
                      <a:pt x="25" y="19"/>
                      <a:pt x="25" y="18"/>
                      <a:pt x="26" y="17"/>
                    </a:cubicBezTo>
                    <a:cubicBezTo>
                      <a:pt x="26" y="15"/>
                      <a:pt x="26" y="14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ubicBezTo>
                      <a:pt x="7" y="0"/>
                      <a:pt x="2" y="4"/>
                      <a:pt x="0" y="10"/>
                    </a:cubicBezTo>
                    <a:lnTo>
                      <a:pt x="0" y="10"/>
                    </a:lnTo>
                    <a:cubicBezTo>
                      <a:pt x="0" y="11"/>
                      <a:pt x="0" y="12"/>
                      <a:pt x="0" y="13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6" name="Freeform 94">
                <a:extLst>
                  <a:ext uri="{FF2B5EF4-FFF2-40B4-BE49-F238E27FC236}">
                    <a16:creationId xmlns:a16="http://schemas.microsoft.com/office/drawing/2014/main" id="{08B0BF5A-2FC3-4F0E-9730-FC9B54CD0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1589"/>
                <a:ext cx="17" cy="16"/>
              </a:xfrm>
              <a:custGeom>
                <a:avLst/>
                <a:gdLst>
                  <a:gd name="T0" fmla="*/ 23 w 27"/>
                  <a:gd name="T1" fmla="*/ 4 h 26"/>
                  <a:gd name="T2" fmla="*/ 23 w 27"/>
                  <a:gd name="T3" fmla="*/ 4 h 26"/>
                  <a:gd name="T4" fmla="*/ 23 w 27"/>
                  <a:gd name="T5" fmla="*/ 4 h 26"/>
                  <a:gd name="T6" fmla="*/ 14 w 27"/>
                  <a:gd name="T7" fmla="*/ 0 h 26"/>
                  <a:gd name="T8" fmla="*/ 0 w 27"/>
                  <a:gd name="T9" fmla="*/ 13 h 26"/>
                  <a:gd name="T10" fmla="*/ 14 w 27"/>
                  <a:gd name="T11" fmla="*/ 26 h 26"/>
                  <a:gd name="T12" fmla="*/ 27 w 27"/>
                  <a:gd name="T13" fmla="*/ 13 h 26"/>
                  <a:gd name="T14" fmla="*/ 26 w 27"/>
                  <a:gd name="T15" fmla="*/ 8 h 26"/>
                  <a:gd name="T16" fmla="*/ 23 w 27"/>
                  <a:gd name="T17" fmla="*/ 4 h 26"/>
                  <a:gd name="T18" fmla="*/ 23 w 27"/>
                  <a:gd name="T1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6">
                    <a:moveTo>
                      <a:pt x="23" y="4"/>
                    </a:moveTo>
                    <a:lnTo>
                      <a:pt x="23" y="4"/>
                    </a:lnTo>
                    <a:cubicBezTo>
                      <a:pt x="23" y="4"/>
                      <a:pt x="23" y="4"/>
                      <a:pt x="23" y="4"/>
                    </a:cubicBezTo>
                    <a:cubicBezTo>
                      <a:pt x="21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4" y="26"/>
                    </a:cubicBezTo>
                    <a:cubicBezTo>
                      <a:pt x="21" y="26"/>
                      <a:pt x="27" y="20"/>
                      <a:pt x="27" y="13"/>
                    </a:cubicBezTo>
                    <a:cubicBezTo>
                      <a:pt x="27" y="11"/>
                      <a:pt x="26" y="9"/>
                      <a:pt x="26" y="8"/>
                    </a:cubicBezTo>
                    <a:cubicBezTo>
                      <a:pt x="25" y="6"/>
                      <a:pt x="24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3" name="Freeform 95">
                <a:extLst>
                  <a:ext uri="{FF2B5EF4-FFF2-40B4-BE49-F238E27FC236}">
                    <a16:creationId xmlns:a16="http://schemas.microsoft.com/office/drawing/2014/main" id="{BA6E36BE-9B9F-4F8F-BBAE-598DEDB78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" y="1489"/>
                <a:ext cx="36" cy="16"/>
              </a:xfrm>
              <a:custGeom>
                <a:avLst/>
                <a:gdLst>
                  <a:gd name="T0" fmla="*/ 21 w 59"/>
                  <a:gd name="T1" fmla="*/ 27 h 27"/>
                  <a:gd name="T2" fmla="*/ 21 w 59"/>
                  <a:gd name="T3" fmla="*/ 27 h 27"/>
                  <a:gd name="T4" fmla="*/ 23 w 59"/>
                  <a:gd name="T5" fmla="*/ 27 h 27"/>
                  <a:gd name="T6" fmla="*/ 46 w 59"/>
                  <a:gd name="T7" fmla="*/ 27 h 27"/>
                  <a:gd name="T8" fmla="*/ 46 w 59"/>
                  <a:gd name="T9" fmla="*/ 27 h 27"/>
                  <a:gd name="T10" fmla="*/ 59 w 59"/>
                  <a:gd name="T11" fmla="*/ 14 h 27"/>
                  <a:gd name="T12" fmla="*/ 46 w 59"/>
                  <a:gd name="T13" fmla="*/ 1 h 27"/>
                  <a:gd name="T14" fmla="*/ 46 w 59"/>
                  <a:gd name="T15" fmla="*/ 1 h 27"/>
                  <a:gd name="T16" fmla="*/ 45 w 59"/>
                  <a:gd name="T17" fmla="*/ 1 h 27"/>
                  <a:gd name="T18" fmla="*/ 45 w 59"/>
                  <a:gd name="T19" fmla="*/ 1 h 27"/>
                  <a:gd name="T20" fmla="*/ 45 w 59"/>
                  <a:gd name="T21" fmla="*/ 1 h 27"/>
                  <a:gd name="T22" fmla="*/ 0 w 59"/>
                  <a:gd name="T23" fmla="*/ 0 h 27"/>
                  <a:gd name="T24" fmla="*/ 26 w 59"/>
                  <a:gd name="T25" fmla="*/ 9 h 27"/>
                  <a:gd name="T26" fmla="*/ 21 w 59"/>
                  <a:gd name="T2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27">
                    <a:moveTo>
                      <a:pt x="21" y="27"/>
                    </a:moveTo>
                    <a:lnTo>
                      <a:pt x="21" y="27"/>
                    </a:lnTo>
                    <a:lnTo>
                      <a:pt x="23" y="27"/>
                    </a:lnTo>
                    <a:lnTo>
                      <a:pt x="46" y="27"/>
                    </a:lnTo>
                    <a:lnTo>
                      <a:pt x="46" y="27"/>
                    </a:lnTo>
                    <a:cubicBezTo>
                      <a:pt x="53" y="27"/>
                      <a:pt x="59" y="21"/>
                      <a:pt x="59" y="14"/>
                    </a:cubicBezTo>
                    <a:cubicBezTo>
                      <a:pt x="59" y="7"/>
                      <a:pt x="53" y="1"/>
                      <a:pt x="46" y="1"/>
                    </a:cubicBezTo>
                    <a:lnTo>
                      <a:pt x="46" y="1"/>
                    </a:lnTo>
                    <a:lnTo>
                      <a:pt x="45" y="1"/>
                    </a:lnTo>
                    <a:lnTo>
                      <a:pt x="45" y="1"/>
                    </a:lnTo>
                    <a:lnTo>
                      <a:pt x="45" y="1"/>
                    </a:lnTo>
                    <a:lnTo>
                      <a:pt x="0" y="0"/>
                    </a:lnTo>
                    <a:lnTo>
                      <a:pt x="26" y="9"/>
                    </a:lnTo>
                    <a:lnTo>
                      <a:pt x="21" y="2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4" name="Freeform 96">
                <a:extLst>
                  <a:ext uri="{FF2B5EF4-FFF2-40B4-BE49-F238E27FC236}">
                    <a16:creationId xmlns:a16="http://schemas.microsoft.com/office/drawing/2014/main" id="{9581ED88-2DBA-4798-A12E-EE6C4EB72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2" y="1489"/>
                <a:ext cx="20" cy="16"/>
              </a:xfrm>
              <a:custGeom>
                <a:avLst/>
                <a:gdLst>
                  <a:gd name="T0" fmla="*/ 32 w 32"/>
                  <a:gd name="T1" fmla="*/ 9 h 27"/>
                  <a:gd name="T2" fmla="*/ 32 w 32"/>
                  <a:gd name="T3" fmla="*/ 9 h 27"/>
                  <a:gd name="T4" fmla="*/ 6 w 32"/>
                  <a:gd name="T5" fmla="*/ 0 h 27"/>
                  <a:gd name="T6" fmla="*/ 0 w 32"/>
                  <a:gd name="T7" fmla="*/ 27 h 27"/>
                  <a:gd name="T8" fmla="*/ 27 w 32"/>
                  <a:gd name="T9" fmla="*/ 27 h 27"/>
                  <a:gd name="T10" fmla="*/ 32 w 32"/>
                  <a:gd name="T11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7">
                    <a:moveTo>
                      <a:pt x="32" y="9"/>
                    </a:moveTo>
                    <a:lnTo>
                      <a:pt x="32" y="9"/>
                    </a:lnTo>
                    <a:lnTo>
                      <a:pt x="6" y="0"/>
                    </a:lnTo>
                    <a:lnTo>
                      <a:pt x="0" y="27"/>
                    </a:lnTo>
                    <a:lnTo>
                      <a:pt x="27" y="2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5" name="Freeform 97">
                <a:extLst>
                  <a:ext uri="{FF2B5EF4-FFF2-40B4-BE49-F238E27FC236}">
                    <a16:creationId xmlns:a16="http://schemas.microsoft.com/office/drawing/2014/main" id="{EDB9B005-6C3A-41F0-A624-7F39A58ED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1510"/>
                <a:ext cx="55" cy="16"/>
              </a:xfrm>
              <a:custGeom>
                <a:avLst/>
                <a:gdLst>
                  <a:gd name="T0" fmla="*/ 50 w 89"/>
                  <a:gd name="T1" fmla="*/ 22 h 27"/>
                  <a:gd name="T2" fmla="*/ 50 w 89"/>
                  <a:gd name="T3" fmla="*/ 22 h 27"/>
                  <a:gd name="T4" fmla="*/ 48 w 89"/>
                  <a:gd name="T5" fmla="*/ 27 h 27"/>
                  <a:gd name="T6" fmla="*/ 53 w 89"/>
                  <a:gd name="T7" fmla="*/ 27 h 27"/>
                  <a:gd name="T8" fmla="*/ 76 w 89"/>
                  <a:gd name="T9" fmla="*/ 27 h 27"/>
                  <a:gd name="T10" fmla="*/ 76 w 89"/>
                  <a:gd name="T11" fmla="*/ 27 h 27"/>
                  <a:gd name="T12" fmla="*/ 89 w 89"/>
                  <a:gd name="T13" fmla="*/ 14 h 27"/>
                  <a:gd name="T14" fmla="*/ 76 w 89"/>
                  <a:gd name="T15" fmla="*/ 1 h 27"/>
                  <a:gd name="T16" fmla="*/ 76 w 89"/>
                  <a:gd name="T17" fmla="*/ 1 h 27"/>
                  <a:gd name="T18" fmla="*/ 75 w 89"/>
                  <a:gd name="T19" fmla="*/ 1 h 27"/>
                  <a:gd name="T20" fmla="*/ 75 w 89"/>
                  <a:gd name="T21" fmla="*/ 1 h 27"/>
                  <a:gd name="T22" fmla="*/ 0 w 89"/>
                  <a:gd name="T23" fmla="*/ 0 h 27"/>
                  <a:gd name="T24" fmla="*/ 0 w 89"/>
                  <a:gd name="T25" fmla="*/ 27 h 27"/>
                  <a:gd name="T26" fmla="*/ 19 w 89"/>
                  <a:gd name="T27" fmla="*/ 27 h 27"/>
                  <a:gd name="T28" fmla="*/ 21 w 89"/>
                  <a:gd name="T29" fmla="*/ 22 h 27"/>
                  <a:gd name="T30" fmla="*/ 50 w 89"/>
                  <a:gd name="T31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27">
                    <a:moveTo>
                      <a:pt x="50" y="22"/>
                    </a:moveTo>
                    <a:lnTo>
                      <a:pt x="50" y="22"/>
                    </a:lnTo>
                    <a:lnTo>
                      <a:pt x="48" y="27"/>
                    </a:lnTo>
                    <a:lnTo>
                      <a:pt x="53" y="27"/>
                    </a:lnTo>
                    <a:lnTo>
                      <a:pt x="76" y="27"/>
                    </a:lnTo>
                    <a:lnTo>
                      <a:pt x="76" y="27"/>
                    </a:lnTo>
                    <a:cubicBezTo>
                      <a:pt x="83" y="27"/>
                      <a:pt x="89" y="21"/>
                      <a:pt x="89" y="14"/>
                    </a:cubicBezTo>
                    <a:cubicBezTo>
                      <a:pt x="89" y="7"/>
                      <a:pt x="83" y="1"/>
                      <a:pt x="76" y="1"/>
                    </a:cubicBezTo>
                    <a:lnTo>
                      <a:pt x="76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19" y="27"/>
                    </a:lnTo>
                    <a:lnTo>
                      <a:pt x="21" y="22"/>
                    </a:lnTo>
                    <a:lnTo>
                      <a:pt x="50" y="2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6" name="Freeform 98">
                <a:extLst>
                  <a:ext uri="{FF2B5EF4-FFF2-40B4-BE49-F238E27FC236}">
                    <a16:creationId xmlns:a16="http://schemas.microsoft.com/office/drawing/2014/main" id="{F425744D-A269-4DEE-B48E-E45A0D9BC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" y="1523"/>
                <a:ext cx="19" cy="3"/>
              </a:xfrm>
              <a:custGeom>
                <a:avLst/>
                <a:gdLst>
                  <a:gd name="T0" fmla="*/ 31 w 31"/>
                  <a:gd name="T1" fmla="*/ 0 h 5"/>
                  <a:gd name="T2" fmla="*/ 31 w 31"/>
                  <a:gd name="T3" fmla="*/ 0 h 5"/>
                  <a:gd name="T4" fmla="*/ 2 w 31"/>
                  <a:gd name="T5" fmla="*/ 0 h 5"/>
                  <a:gd name="T6" fmla="*/ 0 w 31"/>
                  <a:gd name="T7" fmla="*/ 5 h 5"/>
                  <a:gd name="T8" fmla="*/ 29 w 31"/>
                  <a:gd name="T9" fmla="*/ 5 h 5"/>
                  <a:gd name="T10" fmla="*/ 31 w 31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">
                    <a:moveTo>
                      <a:pt x="31" y="0"/>
                    </a:moveTo>
                    <a:lnTo>
                      <a:pt x="31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29" y="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56" name="Freeform: Shape 1355">
            <a:extLst>
              <a:ext uri="{FF2B5EF4-FFF2-40B4-BE49-F238E27FC236}">
                <a16:creationId xmlns:a16="http://schemas.microsoft.com/office/drawing/2014/main" id="{EF90D5CF-96DE-491D-A6A6-E939777EC7D8}"/>
              </a:ext>
            </a:extLst>
          </p:cNvPr>
          <p:cNvSpPr/>
          <p:nvPr/>
        </p:nvSpPr>
        <p:spPr>
          <a:xfrm rot="2572694" flipH="1">
            <a:off x="9016589" y="2707858"/>
            <a:ext cx="108584" cy="58468"/>
          </a:xfrm>
          <a:custGeom>
            <a:avLst/>
            <a:gdLst>
              <a:gd name="connsiteX0" fmla="*/ 0 w 160875"/>
              <a:gd name="connsiteY0" fmla="*/ 37125 h 86625"/>
              <a:gd name="connsiteX1" fmla="*/ 3713 w 160875"/>
              <a:gd name="connsiteY1" fmla="*/ 33413 h 86625"/>
              <a:gd name="connsiteX2" fmla="*/ 82913 w 160875"/>
              <a:gd name="connsiteY2" fmla="*/ 0 h 86625"/>
              <a:gd name="connsiteX3" fmla="*/ 161494 w 160875"/>
              <a:gd name="connsiteY3" fmla="*/ 32794 h 86625"/>
              <a:gd name="connsiteX4" fmla="*/ 165206 w 160875"/>
              <a:gd name="connsiteY4" fmla="*/ 37125 h 86625"/>
              <a:gd name="connsiteX5" fmla="*/ 157163 w 160875"/>
              <a:gd name="connsiteY5" fmla="*/ 45169 h 86625"/>
              <a:gd name="connsiteX6" fmla="*/ 153450 w 160875"/>
              <a:gd name="connsiteY6" fmla="*/ 41456 h 86625"/>
              <a:gd name="connsiteX7" fmla="*/ 82913 w 160875"/>
              <a:gd name="connsiteY7" fmla="*/ 11756 h 86625"/>
              <a:gd name="connsiteX8" fmla="*/ 11756 w 160875"/>
              <a:gd name="connsiteY8" fmla="*/ 41456 h 86625"/>
              <a:gd name="connsiteX9" fmla="*/ 8044 w 160875"/>
              <a:gd name="connsiteY9" fmla="*/ 45169 h 86625"/>
              <a:gd name="connsiteX10" fmla="*/ 0 w 160875"/>
              <a:gd name="connsiteY10" fmla="*/ 37125 h 86625"/>
              <a:gd name="connsiteX11" fmla="*/ 20419 w 160875"/>
              <a:gd name="connsiteY11" fmla="*/ 59400 h 86625"/>
              <a:gd name="connsiteX12" fmla="*/ 24750 w 160875"/>
              <a:gd name="connsiteY12" fmla="*/ 55688 h 86625"/>
              <a:gd name="connsiteX13" fmla="*/ 83531 w 160875"/>
              <a:gd name="connsiteY13" fmla="*/ 30938 h 86625"/>
              <a:gd name="connsiteX14" fmla="*/ 141075 w 160875"/>
              <a:gd name="connsiteY14" fmla="*/ 55069 h 86625"/>
              <a:gd name="connsiteX15" fmla="*/ 144788 w 160875"/>
              <a:gd name="connsiteY15" fmla="*/ 58781 h 86625"/>
              <a:gd name="connsiteX16" fmla="*/ 136744 w 160875"/>
              <a:gd name="connsiteY16" fmla="*/ 66825 h 86625"/>
              <a:gd name="connsiteX17" fmla="*/ 133031 w 160875"/>
              <a:gd name="connsiteY17" fmla="*/ 63113 h 86625"/>
              <a:gd name="connsiteX18" fmla="*/ 83531 w 160875"/>
              <a:gd name="connsiteY18" fmla="*/ 42075 h 86625"/>
              <a:gd name="connsiteX19" fmla="*/ 32794 w 160875"/>
              <a:gd name="connsiteY19" fmla="*/ 63113 h 86625"/>
              <a:gd name="connsiteX20" fmla="*/ 29081 w 160875"/>
              <a:gd name="connsiteY20" fmla="*/ 67444 h 86625"/>
              <a:gd name="connsiteX21" fmla="*/ 20419 w 160875"/>
              <a:gd name="connsiteY21" fmla="*/ 59400 h 86625"/>
              <a:gd name="connsiteX22" fmla="*/ 44550 w 160875"/>
              <a:gd name="connsiteY22" fmla="*/ 82294 h 86625"/>
              <a:gd name="connsiteX23" fmla="*/ 48263 w 160875"/>
              <a:gd name="connsiteY23" fmla="*/ 78581 h 86625"/>
              <a:gd name="connsiteX24" fmla="*/ 82294 w 160875"/>
              <a:gd name="connsiteY24" fmla="*/ 64350 h 86625"/>
              <a:gd name="connsiteX25" fmla="*/ 116325 w 160875"/>
              <a:gd name="connsiteY25" fmla="*/ 78581 h 86625"/>
              <a:gd name="connsiteX26" fmla="*/ 120038 w 160875"/>
              <a:gd name="connsiteY26" fmla="*/ 82294 h 86625"/>
              <a:gd name="connsiteX27" fmla="*/ 111994 w 160875"/>
              <a:gd name="connsiteY27" fmla="*/ 90338 h 86625"/>
              <a:gd name="connsiteX28" fmla="*/ 108900 w 160875"/>
              <a:gd name="connsiteY28" fmla="*/ 86625 h 86625"/>
              <a:gd name="connsiteX29" fmla="*/ 82294 w 160875"/>
              <a:gd name="connsiteY29" fmla="*/ 75488 h 86625"/>
              <a:gd name="connsiteX30" fmla="*/ 55688 w 160875"/>
              <a:gd name="connsiteY30" fmla="*/ 86006 h 86625"/>
              <a:gd name="connsiteX31" fmla="*/ 51975 w 160875"/>
              <a:gd name="connsiteY31" fmla="*/ 89719 h 86625"/>
              <a:gd name="connsiteX32" fmla="*/ 44550 w 160875"/>
              <a:gd name="connsiteY32" fmla="*/ 82294 h 8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0875" h="86625">
                <a:moveTo>
                  <a:pt x="0" y="37125"/>
                </a:moveTo>
                <a:lnTo>
                  <a:pt x="3713" y="33413"/>
                </a:lnTo>
                <a:cubicBezTo>
                  <a:pt x="25369" y="11756"/>
                  <a:pt x="53213" y="0"/>
                  <a:pt x="82913" y="0"/>
                </a:cubicBezTo>
                <a:cubicBezTo>
                  <a:pt x="112613" y="0"/>
                  <a:pt x="140456" y="11756"/>
                  <a:pt x="161494" y="32794"/>
                </a:cubicBezTo>
                <a:lnTo>
                  <a:pt x="165206" y="37125"/>
                </a:lnTo>
                <a:lnTo>
                  <a:pt x="157163" y="45169"/>
                </a:lnTo>
                <a:lnTo>
                  <a:pt x="153450" y="41456"/>
                </a:lnTo>
                <a:cubicBezTo>
                  <a:pt x="134888" y="22275"/>
                  <a:pt x="109519" y="11756"/>
                  <a:pt x="82913" y="11756"/>
                </a:cubicBezTo>
                <a:cubicBezTo>
                  <a:pt x="56306" y="11138"/>
                  <a:pt x="30938" y="21656"/>
                  <a:pt x="11756" y="41456"/>
                </a:cubicBezTo>
                <a:lnTo>
                  <a:pt x="8044" y="45169"/>
                </a:lnTo>
                <a:lnTo>
                  <a:pt x="0" y="37125"/>
                </a:lnTo>
                <a:close/>
                <a:moveTo>
                  <a:pt x="20419" y="59400"/>
                </a:moveTo>
                <a:lnTo>
                  <a:pt x="24750" y="55688"/>
                </a:lnTo>
                <a:cubicBezTo>
                  <a:pt x="40219" y="39600"/>
                  <a:pt x="60638" y="30938"/>
                  <a:pt x="83531" y="30938"/>
                </a:cubicBezTo>
                <a:cubicBezTo>
                  <a:pt x="105188" y="30938"/>
                  <a:pt x="125606" y="39600"/>
                  <a:pt x="141075" y="55069"/>
                </a:cubicBezTo>
                <a:lnTo>
                  <a:pt x="144788" y="58781"/>
                </a:lnTo>
                <a:lnTo>
                  <a:pt x="136744" y="66825"/>
                </a:lnTo>
                <a:lnTo>
                  <a:pt x="133031" y="63113"/>
                </a:lnTo>
                <a:cubicBezTo>
                  <a:pt x="120038" y="50119"/>
                  <a:pt x="102094" y="42075"/>
                  <a:pt x="83531" y="42075"/>
                </a:cubicBezTo>
                <a:cubicBezTo>
                  <a:pt x="63731" y="42075"/>
                  <a:pt x="46406" y="49500"/>
                  <a:pt x="32794" y="63113"/>
                </a:cubicBezTo>
                <a:lnTo>
                  <a:pt x="29081" y="67444"/>
                </a:lnTo>
                <a:lnTo>
                  <a:pt x="20419" y="59400"/>
                </a:lnTo>
                <a:close/>
                <a:moveTo>
                  <a:pt x="44550" y="82294"/>
                </a:moveTo>
                <a:lnTo>
                  <a:pt x="48263" y="78581"/>
                </a:lnTo>
                <a:cubicBezTo>
                  <a:pt x="56925" y="69300"/>
                  <a:pt x="69300" y="64350"/>
                  <a:pt x="82294" y="64350"/>
                </a:cubicBezTo>
                <a:cubicBezTo>
                  <a:pt x="95288" y="64350"/>
                  <a:pt x="107663" y="69300"/>
                  <a:pt x="116325" y="78581"/>
                </a:cubicBezTo>
                <a:lnTo>
                  <a:pt x="120038" y="82294"/>
                </a:lnTo>
                <a:lnTo>
                  <a:pt x="111994" y="90338"/>
                </a:lnTo>
                <a:lnTo>
                  <a:pt x="108900" y="86625"/>
                </a:lnTo>
                <a:cubicBezTo>
                  <a:pt x="101475" y="79200"/>
                  <a:pt x="92813" y="75488"/>
                  <a:pt x="82294" y="75488"/>
                </a:cubicBezTo>
                <a:cubicBezTo>
                  <a:pt x="71775" y="75488"/>
                  <a:pt x="62494" y="79200"/>
                  <a:pt x="55688" y="86006"/>
                </a:cubicBezTo>
                <a:lnTo>
                  <a:pt x="51975" y="89719"/>
                </a:lnTo>
                <a:lnTo>
                  <a:pt x="44550" y="82294"/>
                </a:lnTo>
                <a:close/>
              </a:path>
            </a:pathLst>
          </a:custGeom>
          <a:solidFill>
            <a:schemeClr val="accent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57" name="Freeform: Shape 1356">
            <a:extLst>
              <a:ext uri="{FF2B5EF4-FFF2-40B4-BE49-F238E27FC236}">
                <a16:creationId xmlns:a16="http://schemas.microsoft.com/office/drawing/2014/main" id="{6F2196B4-46C4-47E1-91AC-64A742B5F18A}"/>
              </a:ext>
            </a:extLst>
          </p:cNvPr>
          <p:cNvSpPr/>
          <p:nvPr/>
        </p:nvSpPr>
        <p:spPr>
          <a:xfrm>
            <a:off x="5349154" y="2388412"/>
            <a:ext cx="325161" cy="276895"/>
          </a:xfrm>
          <a:custGeom>
            <a:avLst/>
            <a:gdLst>
              <a:gd name="connsiteX0" fmla="*/ 2987782 w 3031287"/>
              <a:gd name="connsiteY0" fmla="*/ 1422406 h 2581331"/>
              <a:gd name="connsiteX1" fmla="*/ 2805431 w 3031287"/>
              <a:gd name="connsiteY1" fmla="*/ 1076650 h 2581331"/>
              <a:gd name="connsiteX2" fmla="*/ 2852795 w 3031287"/>
              <a:gd name="connsiteY2" fmla="*/ 865880 h 2581331"/>
              <a:gd name="connsiteX3" fmla="*/ 2431256 w 3031287"/>
              <a:gd name="connsiteY3" fmla="*/ 463287 h 2581331"/>
              <a:gd name="connsiteX4" fmla="*/ 2220487 w 3031287"/>
              <a:gd name="connsiteY4" fmla="*/ 510651 h 2581331"/>
              <a:gd name="connsiteX5" fmla="*/ 1893676 w 3031287"/>
              <a:gd name="connsiteY5" fmla="*/ 356719 h 2581331"/>
              <a:gd name="connsiteX6" fmla="*/ 1626071 w 3031287"/>
              <a:gd name="connsiteY6" fmla="*/ 451446 h 2581331"/>
              <a:gd name="connsiteX7" fmla="*/ 1128750 w 3031287"/>
              <a:gd name="connsiteY7" fmla="*/ 44117 h 2581331"/>
              <a:gd name="connsiteX8" fmla="*/ 629061 w 3031287"/>
              <a:gd name="connsiteY8" fmla="*/ 550911 h 2581331"/>
              <a:gd name="connsiteX9" fmla="*/ 629061 w 3031287"/>
              <a:gd name="connsiteY9" fmla="*/ 569856 h 2581331"/>
              <a:gd name="connsiteX10" fmla="*/ 311723 w 3031287"/>
              <a:gd name="connsiteY10" fmla="*/ 884826 h 2581331"/>
              <a:gd name="connsiteX11" fmla="*/ 321196 w 3031287"/>
              <a:gd name="connsiteY11" fmla="*/ 979554 h 2581331"/>
              <a:gd name="connsiteX12" fmla="*/ 44117 w 3031287"/>
              <a:gd name="connsiteY12" fmla="*/ 1299260 h 2581331"/>
              <a:gd name="connsiteX13" fmla="*/ 179104 w 3031287"/>
              <a:gd name="connsiteY13" fmla="*/ 1557393 h 2581331"/>
              <a:gd name="connsiteX14" fmla="*/ 44117 w 3031287"/>
              <a:gd name="connsiteY14" fmla="*/ 1872363 h 2581331"/>
              <a:gd name="connsiteX15" fmla="*/ 494074 w 3031287"/>
              <a:gd name="connsiteY15" fmla="*/ 2312847 h 2581331"/>
              <a:gd name="connsiteX16" fmla="*/ 657479 w 3031287"/>
              <a:gd name="connsiteY16" fmla="*/ 2284428 h 2581331"/>
              <a:gd name="connsiteX17" fmla="*/ 676425 w 3031287"/>
              <a:gd name="connsiteY17" fmla="*/ 2350738 h 2581331"/>
              <a:gd name="connsiteX18" fmla="*/ 820885 w 3031287"/>
              <a:gd name="connsiteY18" fmla="*/ 2485725 h 2581331"/>
              <a:gd name="connsiteX19" fmla="*/ 1012708 w 3031287"/>
              <a:gd name="connsiteY19" fmla="*/ 2369683 h 2581331"/>
              <a:gd name="connsiteX20" fmla="*/ 1242423 w 3031287"/>
              <a:gd name="connsiteY20" fmla="*/ 2504671 h 2581331"/>
              <a:gd name="connsiteX21" fmla="*/ 1415301 w 3031287"/>
              <a:gd name="connsiteY21" fmla="*/ 2438361 h 2581331"/>
              <a:gd name="connsiteX22" fmla="*/ 1663962 w 3031287"/>
              <a:gd name="connsiteY22" fmla="*/ 2554403 h 2581331"/>
              <a:gd name="connsiteX23" fmla="*/ 1990772 w 3031287"/>
              <a:gd name="connsiteY23" fmla="*/ 2296269 h 2581331"/>
              <a:gd name="connsiteX24" fmla="*/ 2450202 w 3031287"/>
              <a:gd name="connsiteY24" fmla="*/ 2507039 h 2581331"/>
              <a:gd name="connsiteX25" fmla="*/ 2814904 w 3031287"/>
              <a:gd name="connsiteY25" fmla="*/ 2142337 h 2581331"/>
              <a:gd name="connsiteX26" fmla="*/ 2739122 w 3031287"/>
              <a:gd name="connsiteY26" fmla="*/ 1806053 h 2581331"/>
              <a:gd name="connsiteX27" fmla="*/ 2987782 w 3031287"/>
              <a:gd name="connsiteY27" fmla="*/ 1422406 h 2581331"/>
              <a:gd name="connsiteX28" fmla="*/ 2987782 w 3031287"/>
              <a:gd name="connsiteY28" fmla="*/ 1422406 h 258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31287" h="2581331">
                <a:moveTo>
                  <a:pt x="2987782" y="1422406"/>
                </a:moveTo>
                <a:cubicBezTo>
                  <a:pt x="2987782" y="1277946"/>
                  <a:pt x="2921472" y="1154800"/>
                  <a:pt x="2805431" y="1076650"/>
                </a:cubicBezTo>
                <a:cubicBezTo>
                  <a:pt x="2833849" y="1010340"/>
                  <a:pt x="2852795" y="941663"/>
                  <a:pt x="2852795" y="865880"/>
                </a:cubicBezTo>
                <a:cubicBezTo>
                  <a:pt x="2843322" y="645638"/>
                  <a:pt x="2651498" y="463287"/>
                  <a:pt x="2431256" y="463287"/>
                </a:cubicBezTo>
                <a:cubicBezTo>
                  <a:pt x="2355474" y="463287"/>
                  <a:pt x="2286796" y="482233"/>
                  <a:pt x="2220487" y="510651"/>
                </a:cubicBezTo>
                <a:cubicBezTo>
                  <a:pt x="2144705" y="425396"/>
                  <a:pt x="2028663" y="356719"/>
                  <a:pt x="1893676" y="356719"/>
                </a:cubicBezTo>
                <a:cubicBezTo>
                  <a:pt x="1787108" y="356719"/>
                  <a:pt x="1701853" y="394610"/>
                  <a:pt x="1626071" y="451446"/>
                </a:cubicBezTo>
                <a:cubicBezTo>
                  <a:pt x="1588179" y="226468"/>
                  <a:pt x="1377410" y="44117"/>
                  <a:pt x="1128750" y="44117"/>
                </a:cubicBezTo>
                <a:cubicBezTo>
                  <a:pt x="849303" y="44117"/>
                  <a:pt x="629061" y="273832"/>
                  <a:pt x="629061" y="550911"/>
                </a:cubicBezTo>
                <a:cubicBezTo>
                  <a:pt x="629061" y="560383"/>
                  <a:pt x="629061" y="569856"/>
                  <a:pt x="629061" y="569856"/>
                </a:cubicBezTo>
                <a:cubicBezTo>
                  <a:pt x="446710" y="569856"/>
                  <a:pt x="311723" y="714316"/>
                  <a:pt x="311723" y="884826"/>
                </a:cubicBezTo>
                <a:cubicBezTo>
                  <a:pt x="311723" y="922717"/>
                  <a:pt x="311723" y="951135"/>
                  <a:pt x="321196" y="979554"/>
                </a:cubicBezTo>
                <a:cubicBezTo>
                  <a:pt x="169631" y="1000867"/>
                  <a:pt x="44117" y="1135854"/>
                  <a:pt x="44117" y="1299260"/>
                </a:cubicBezTo>
                <a:cubicBezTo>
                  <a:pt x="44117" y="1403460"/>
                  <a:pt x="91481" y="1500556"/>
                  <a:pt x="179104" y="1557393"/>
                </a:cubicBezTo>
                <a:cubicBezTo>
                  <a:pt x="91481" y="1633175"/>
                  <a:pt x="44117" y="1749217"/>
                  <a:pt x="44117" y="1872363"/>
                </a:cubicBezTo>
                <a:cubicBezTo>
                  <a:pt x="44117" y="2111550"/>
                  <a:pt x="254886" y="2312847"/>
                  <a:pt x="494074" y="2312847"/>
                </a:cubicBezTo>
                <a:cubicBezTo>
                  <a:pt x="560383" y="2312847"/>
                  <a:pt x="657479" y="2284428"/>
                  <a:pt x="657479" y="2284428"/>
                </a:cubicBezTo>
                <a:cubicBezTo>
                  <a:pt x="666952" y="2293901"/>
                  <a:pt x="666952" y="2331792"/>
                  <a:pt x="676425" y="2350738"/>
                </a:cubicBezTo>
                <a:cubicBezTo>
                  <a:pt x="695370" y="2426520"/>
                  <a:pt x="742734" y="2466779"/>
                  <a:pt x="820885" y="2485725"/>
                </a:cubicBezTo>
                <a:cubicBezTo>
                  <a:pt x="906140" y="2504671"/>
                  <a:pt x="993763" y="2447834"/>
                  <a:pt x="1012708" y="2369683"/>
                </a:cubicBezTo>
                <a:cubicBezTo>
                  <a:pt x="1050599" y="2445466"/>
                  <a:pt x="1147695" y="2504671"/>
                  <a:pt x="1242423" y="2504671"/>
                </a:cubicBezTo>
                <a:cubicBezTo>
                  <a:pt x="1308733" y="2504671"/>
                  <a:pt x="1377410" y="2485725"/>
                  <a:pt x="1415301" y="2438361"/>
                </a:cubicBezTo>
                <a:cubicBezTo>
                  <a:pt x="1481611" y="2514143"/>
                  <a:pt x="1569234" y="2554403"/>
                  <a:pt x="1663962" y="2554403"/>
                </a:cubicBezTo>
                <a:cubicBezTo>
                  <a:pt x="1827367" y="2554403"/>
                  <a:pt x="1962354" y="2450202"/>
                  <a:pt x="1990772" y="2296269"/>
                </a:cubicBezTo>
                <a:cubicBezTo>
                  <a:pt x="2085500" y="2450202"/>
                  <a:pt x="2258378" y="2535457"/>
                  <a:pt x="2450202" y="2507039"/>
                </a:cubicBezTo>
                <a:cubicBezTo>
                  <a:pt x="2632553" y="2469148"/>
                  <a:pt x="2777013" y="2324688"/>
                  <a:pt x="2814904" y="2142337"/>
                </a:cubicBezTo>
                <a:cubicBezTo>
                  <a:pt x="2833849" y="2016823"/>
                  <a:pt x="2805431" y="1903149"/>
                  <a:pt x="2739122" y="1806053"/>
                </a:cubicBezTo>
                <a:cubicBezTo>
                  <a:pt x="2893054" y="1739744"/>
                  <a:pt x="2987782" y="1595284"/>
                  <a:pt x="2987782" y="1422406"/>
                </a:cubicBezTo>
                <a:lnTo>
                  <a:pt x="2987782" y="1422406"/>
                </a:lnTo>
                <a:close/>
              </a:path>
            </a:pathLst>
          </a:custGeom>
          <a:solidFill>
            <a:schemeClr val="tx2"/>
          </a:solidFill>
          <a:ln w="2365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58" name="Freeform: Shape 1357">
            <a:extLst>
              <a:ext uri="{FF2B5EF4-FFF2-40B4-BE49-F238E27FC236}">
                <a16:creationId xmlns:a16="http://schemas.microsoft.com/office/drawing/2014/main" id="{42D3866F-B515-488A-9115-5BE46264D390}"/>
              </a:ext>
            </a:extLst>
          </p:cNvPr>
          <p:cNvSpPr/>
          <p:nvPr/>
        </p:nvSpPr>
        <p:spPr>
          <a:xfrm>
            <a:off x="5720460" y="2273511"/>
            <a:ext cx="224031" cy="190777"/>
          </a:xfrm>
          <a:custGeom>
            <a:avLst/>
            <a:gdLst>
              <a:gd name="connsiteX0" fmla="*/ 2987782 w 3031287"/>
              <a:gd name="connsiteY0" fmla="*/ 1422406 h 2581331"/>
              <a:gd name="connsiteX1" fmla="*/ 2805431 w 3031287"/>
              <a:gd name="connsiteY1" fmla="*/ 1076650 h 2581331"/>
              <a:gd name="connsiteX2" fmla="*/ 2852795 w 3031287"/>
              <a:gd name="connsiteY2" fmla="*/ 865880 h 2581331"/>
              <a:gd name="connsiteX3" fmla="*/ 2431256 w 3031287"/>
              <a:gd name="connsiteY3" fmla="*/ 463287 h 2581331"/>
              <a:gd name="connsiteX4" fmla="*/ 2220487 w 3031287"/>
              <a:gd name="connsiteY4" fmla="*/ 510651 h 2581331"/>
              <a:gd name="connsiteX5" fmla="*/ 1893676 w 3031287"/>
              <a:gd name="connsiteY5" fmla="*/ 356719 h 2581331"/>
              <a:gd name="connsiteX6" fmla="*/ 1626071 w 3031287"/>
              <a:gd name="connsiteY6" fmla="*/ 451446 h 2581331"/>
              <a:gd name="connsiteX7" fmla="*/ 1128750 w 3031287"/>
              <a:gd name="connsiteY7" fmla="*/ 44117 h 2581331"/>
              <a:gd name="connsiteX8" fmla="*/ 629061 w 3031287"/>
              <a:gd name="connsiteY8" fmla="*/ 550911 h 2581331"/>
              <a:gd name="connsiteX9" fmla="*/ 629061 w 3031287"/>
              <a:gd name="connsiteY9" fmla="*/ 569856 h 2581331"/>
              <a:gd name="connsiteX10" fmla="*/ 311723 w 3031287"/>
              <a:gd name="connsiteY10" fmla="*/ 884826 h 2581331"/>
              <a:gd name="connsiteX11" fmla="*/ 321196 w 3031287"/>
              <a:gd name="connsiteY11" fmla="*/ 979554 h 2581331"/>
              <a:gd name="connsiteX12" fmla="*/ 44117 w 3031287"/>
              <a:gd name="connsiteY12" fmla="*/ 1299260 h 2581331"/>
              <a:gd name="connsiteX13" fmla="*/ 179104 w 3031287"/>
              <a:gd name="connsiteY13" fmla="*/ 1557393 h 2581331"/>
              <a:gd name="connsiteX14" fmla="*/ 44117 w 3031287"/>
              <a:gd name="connsiteY14" fmla="*/ 1872363 h 2581331"/>
              <a:gd name="connsiteX15" fmla="*/ 494074 w 3031287"/>
              <a:gd name="connsiteY15" fmla="*/ 2312847 h 2581331"/>
              <a:gd name="connsiteX16" fmla="*/ 657479 w 3031287"/>
              <a:gd name="connsiteY16" fmla="*/ 2284428 h 2581331"/>
              <a:gd name="connsiteX17" fmla="*/ 676425 w 3031287"/>
              <a:gd name="connsiteY17" fmla="*/ 2350738 h 2581331"/>
              <a:gd name="connsiteX18" fmla="*/ 820885 w 3031287"/>
              <a:gd name="connsiteY18" fmla="*/ 2485725 h 2581331"/>
              <a:gd name="connsiteX19" fmla="*/ 1012708 w 3031287"/>
              <a:gd name="connsiteY19" fmla="*/ 2369683 h 2581331"/>
              <a:gd name="connsiteX20" fmla="*/ 1242423 w 3031287"/>
              <a:gd name="connsiteY20" fmla="*/ 2504671 h 2581331"/>
              <a:gd name="connsiteX21" fmla="*/ 1415301 w 3031287"/>
              <a:gd name="connsiteY21" fmla="*/ 2438361 h 2581331"/>
              <a:gd name="connsiteX22" fmla="*/ 1663962 w 3031287"/>
              <a:gd name="connsiteY22" fmla="*/ 2554403 h 2581331"/>
              <a:gd name="connsiteX23" fmla="*/ 1990772 w 3031287"/>
              <a:gd name="connsiteY23" fmla="*/ 2296269 h 2581331"/>
              <a:gd name="connsiteX24" fmla="*/ 2450202 w 3031287"/>
              <a:gd name="connsiteY24" fmla="*/ 2507039 h 2581331"/>
              <a:gd name="connsiteX25" fmla="*/ 2814904 w 3031287"/>
              <a:gd name="connsiteY25" fmla="*/ 2142337 h 2581331"/>
              <a:gd name="connsiteX26" fmla="*/ 2739122 w 3031287"/>
              <a:gd name="connsiteY26" fmla="*/ 1806053 h 2581331"/>
              <a:gd name="connsiteX27" fmla="*/ 2987782 w 3031287"/>
              <a:gd name="connsiteY27" fmla="*/ 1422406 h 2581331"/>
              <a:gd name="connsiteX28" fmla="*/ 2987782 w 3031287"/>
              <a:gd name="connsiteY28" fmla="*/ 1422406 h 258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31287" h="2581331">
                <a:moveTo>
                  <a:pt x="2987782" y="1422406"/>
                </a:moveTo>
                <a:cubicBezTo>
                  <a:pt x="2987782" y="1277946"/>
                  <a:pt x="2921472" y="1154800"/>
                  <a:pt x="2805431" y="1076650"/>
                </a:cubicBezTo>
                <a:cubicBezTo>
                  <a:pt x="2833849" y="1010340"/>
                  <a:pt x="2852795" y="941663"/>
                  <a:pt x="2852795" y="865880"/>
                </a:cubicBezTo>
                <a:cubicBezTo>
                  <a:pt x="2843322" y="645638"/>
                  <a:pt x="2651498" y="463287"/>
                  <a:pt x="2431256" y="463287"/>
                </a:cubicBezTo>
                <a:cubicBezTo>
                  <a:pt x="2355474" y="463287"/>
                  <a:pt x="2286796" y="482233"/>
                  <a:pt x="2220487" y="510651"/>
                </a:cubicBezTo>
                <a:cubicBezTo>
                  <a:pt x="2144705" y="425396"/>
                  <a:pt x="2028663" y="356719"/>
                  <a:pt x="1893676" y="356719"/>
                </a:cubicBezTo>
                <a:cubicBezTo>
                  <a:pt x="1787108" y="356719"/>
                  <a:pt x="1701853" y="394610"/>
                  <a:pt x="1626071" y="451446"/>
                </a:cubicBezTo>
                <a:cubicBezTo>
                  <a:pt x="1588179" y="226468"/>
                  <a:pt x="1377410" y="44117"/>
                  <a:pt x="1128750" y="44117"/>
                </a:cubicBezTo>
                <a:cubicBezTo>
                  <a:pt x="849303" y="44117"/>
                  <a:pt x="629061" y="273832"/>
                  <a:pt x="629061" y="550911"/>
                </a:cubicBezTo>
                <a:cubicBezTo>
                  <a:pt x="629061" y="560383"/>
                  <a:pt x="629061" y="569856"/>
                  <a:pt x="629061" y="569856"/>
                </a:cubicBezTo>
                <a:cubicBezTo>
                  <a:pt x="446710" y="569856"/>
                  <a:pt x="311723" y="714316"/>
                  <a:pt x="311723" y="884826"/>
                </a:cubicBezTo>
                <a:cubicBezTo>
                  <a:pt x="311723" y="922717"/>
                  <a:pt x="311723" y="951135"/>
                  <a:pt x="321196" y="979554"/>
                </a:cubicBezTo>
                <a:cubicBezTo>
                  <a:pt x="169631" y="1000867"/>
                  <a:pt x="44117" y="1135854"/>
                  <a:pt x="44117" y="1299260"/>
                </a:cubicBezTo>
                <a:cubicBezTo>
                  <a:pt x="44117" y="1403460"/>
                  <a:pt x="91481" y="1500556"/>
                  <a:pt x="179104" y="1557393"/>
                </a:cubicBezTo>
                <a:cubicBezTo>
                  <a:pt x="91481" y="1633175"/>
                  <a:pt x="44117" y="1749217"/>
                  <a:pt x="44117" y="1872363"/>
                </a:cubicBezTo>
                <a:cubicBezTo>
                  <a:pt x="44117" y="2111550"/>
                  <a:pt x="254886" y="2312847"/>
                  <a:pt x="494074" y="2312847"/>
                </a:cubicBezTo>
                <a:cubicBezTo>
                  <a:pt x="560383" y="2312847"/>
                  <a:pt x="657479" y="2284428"/>
                  <a:pt x="657479" y="2284428"/>
                </a:cubicBezTo>
                <a:cubicBezTo>
                  <a:pt x="666952" y="2293901"/>
                  <a:pt x="666952" y="2331792"/>
                  <a:pt x="676425" y="2350738"/>
                </a:cubicBezTo>
                <a:cubicBezTo>
                  <a:pt x="695370" y="2426520"/>
                  <a:pt x="742734" y="2466779"/>
                  <a:pt x="820885" y="2485725"/>
                </a:cubicBezTo>
                <a:cubicBezTo>
                  <a:pt x="906140" y="2504671"/>
                  <a:pt x="993763" y="2447834"/>
                  <a:pt x="1012708" y="2369683"/>
                </a:cubicBezTo>
                <a:cubicBezTo>
                  <a:pt x="1050599" y="2445466"/>
                  <a:pt x="1147695" y="2504671"/>
                  <a:pt x="1242423" y="2504671"/>
                </a:cubicBezTo>
                <a:cubicBezTo>
                  <a:pt x="1308733" y="2504671"/>
                  <a:pt x="1377410" y="2485725"/>
                  <a:pt x="1415301" y="2438361"/>
                </a:cubicBezTo>
                <a:cubicBezTo>
                  <a:pt x="1481611" y="2514143"/>
                  <a:pt x="1569234" y="2554403"/>
                  <a:pt x="1663962" y="2554403"/>
                </a:cubicBezTo>
                <a:cubicBezTo>
                  <a:pt x="1827367" y="2554403"/>
                  <a:pt x="1962354" y="2450202"/>
                  <a:pt x="1990772" y="2296269"/>
                </a:cubicBezTo>
                <a:cubicBezTo>
                  <a:pt x="2085500" y="2450202"/>
                  <a:pt x="2258378" y="2535457"/>
                  <a:pt x="2450202" y="2507039"/>
                </a:cubicBezTo>
                <a:cubicBezTo>
                  <a:pt x="2632553" y="2469148"/>
                  <a:pt x="2777013" y="2324688"/>
                  <a:pt x="2814904" y="2142337"/>
                </a:cubicBezTo>
                <a:cubicBezTo>
                  <a:pt x="2833849" y="2016823"/>
                  <a:pt x="2805431" y="1903149"/>
                  <a:pt x="2739122" y="1806053"/>
                </a:cubicBezTo>
                <a:cubicBezTo>
                  <a:pt x="2893054" y="1739744"/>
                  <a:pt x="2987782" y="1595284"/>
                  <a:pt x="2987782" y="1422406"/>
                </a:cubicBezTo>
                <a:lnTo>
                  <a:pt x="2987782" y="1422406"/>
                </a:lnTo>
                <a:close/>
              </a:path>
            </a:pathLst>
          </a:custGeom>
          <a:solidFill>
            <a:schemeClr val="tx2"/>
          </a:solidFill>
          <a:ln w="2365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59" name="Wind 1">
            <a:extLst>
              <a:ext uri="{FF2B5EF4-FFF2-40B4-BE49-F238E27FC236}">
                <a16:creationId xmlns:a16="http://schemas.microsoft.com/office/drawing/2014/main" id="{E716341A-8A15-406C-8410-72455E013D34}"/>
              </a:ext>
            </a:extLst>
          </p:cNvPr>
          <p:cNvGrpSpPr/>
          <p:nvPr/>
        </p:nvGrpSpPr>
        <p:grpSpPr>
          <a:xfrm>
            <a:off x="9383542" y="2898418"/>
            <a:ext cx="527351" cy="527351"/>
            <a:chOff x="9260891" y="2203899"/>
            <a:chExt cx="527351" cy="527351"/>
          </a:xfrm>
        </p:grpSpPr>
        <p:sp>
          <p:nvSpPr>
            <p:cNvPr id="1360" name="Oval 1359">
              <a:extLst>
                <a:ext uri="{FF2B5EF4-FFF2-40B4-BE49-F238E27FC236}">
                  <a16:creationId xmlns:a16="http://schemas.microsoft.com/office/drawing/2014/main" id="{49F19DA6-2D5F-4CB6-B731-27A2E6FBDCF9}"/>
                </a:ext>
              </a:extLst>
            </p:cNvPr>
            <p:cNvSpPr/>
            <p:nvPr/>
          </p:nvSpPr>
          <p:spPr bwMode="auto">
            <a:xfrm>
              <a:off x="9260891" y="2203899"/>
              <a:ext cx="527351" cy="527351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61" name="Graphic 1360">
              <a:extLst>
                <a:ext uri="{FF2B5EF4-FFF2-40B4-BE49-F238E27FC236}">
                  <a16:creationId xmlns:a16="http://schemas.microsoft.com/office/drawing/2014/main" id="{BD4A9391-7407-4DE9-B08A-ECC85D29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114" y="2219529"/>
              <a:ext cx="446905" cy="375400"/>
            </a:xfrm>
            <a:prstGeom prst="rect">
              <a:avLst/>
            </a:prstGeom>
          </p:spPr>
        </p:pic>
      </p:grpSp>
      <p:grpSp>
        <p:nvGrpSpPr>
          <p:cNvPr id="1362" name="Wind 2">
            <a:extLst>
              <a:ext uri="{FF2B5EF4-FFF2-40B4-BE49-F238E27FC236}">
                <a16:creationId xmlns:a16="http://schemas.microsoft.com/office/drawing/2014/main" id="{1F5C0E88-5FAE-4FAD-A0F2-79270B132529}"/>
              </a:ext>
            </a:extLst>
          </p:cNvPr>
          <p:cNvGrpSpPr/>
          <p:nvPr/>
        </p:nvGrpSpPr>
        <p:grpSpPr>
          <a:xfrm>
            <a:off x="10191583" y="2770740"/>
            <a:ext cx="527351" cy="527351"/>
            <a:chOff x="9260891" y="2203899"/>
            <a:chExt cx="527351" cy="527351"/>
          </a:xfrm>
        </p:grpSpPr>
        <p:sp>
          <p:nvSpPr>
            <p:cNvPr id="1363" name="Oval 1362">
              <a:extLst>
                <a:ext uri="{FF2B5EF4-FFF2-40B4-BE49-F238E27FC236}">
                  <a16:creationId xmlns:a16="http://schemas.microsoft.com/office/drawing/2014/main" id="{93B6B84F-EC0D-463F-91B2-E60152C3B862}"/>
                </a:ext>
              </a:extLst>
            </p:cNvPr>
            <p:cNvSpPr/>
            <p:nvPr/>
          </p:nvSpPr>
          <p:spPr bwMode="auto">
            <a:xfrm>
              <a:off x="9260891" y="2203899"/>
              <a:ext cx="527351" cy="527351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64" name="Graphic 1363">
              <a:extLst>
                <a:ext uri="{FF2B5EF4-FFF2-40B4-BE49-F238E27FC236}">
                  <a16:creationId xmlns:a16="http://schemas.microsoft.com/office/drawing/2014/main" id="{020FC6D0-CB67-4BB8-B7C4-2C8A068E5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114" y="2219529"/>
              <a:ext cx="446905" cy="375400"/>
            </a:xfrm>
            <a:prstGeom prst="rect">
              <a:avLst/>
            </a:prstGeom>
          </p:spPr>
        </p:pic>
      </p:grpSp>
      <p:grpSp>
        <p:nvGrpSpPr>
          <p:cNvPr id="1365" name="Wind 3">
            <a:extLst>
              <a:ext uri="{FF2B5EF4-FFF2-40B4-BE49-F238E27FC236}">
                <a16:creationId xmlns:a16="http://schemas.microsoft.com/office/drawing/2014/main" id="{A5DD8000-A358-403B-8EA9-C50A2D0CEF92}"/>
              </a:ext>
            </a:extLst>
          </p:cNvPr>
          <p:cNvGrpSpPr/>
          <p:nvPr/>
        </p:nvGrpSpPr>
        <p:grpSpPr>
          <a:xfrm>
            <a:off x="10582228" y="3052824"/>
            <a:ext cx="527351" cy="527351"/>
            <a:chOff x="9260891" y="2203899"/>
            <a:chExt cx="527351" cy="527351"/>
          </a:xfrm>
        </p:grpSpPr>
        <p:sp>
          <p:nvSpPr>
            <p:cNvPr id="1366" name="Oval 1365">
              <a:extLst>
                <a:ext uri="{FF2B5EF4-FFF2-40B4-BE49-F238E27FC236}">
                  <a16:creationId xmlns:a16="http://schemas.microsoft.com/office/drawing/2014/main" id="{F4962812-2E22-48B0-ADC3-DB2CCD2FB703}"/>
                </a:ext>
              </a:extLst>
            </p:cNvPr>
            <p:cNvSpPr/>
            <p:nvPr/>
          </p:nvSpPr>
          <p:spPr bwMode="auto">
            <a:xfrm>
              <a:off x="9260891" y="2203899"/>
              <a:ext cx="527351" cy="527351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67" name="Graphic 1366">
              <a:extLst>
                <a:ext uri="{FF2B5EF4-FFF2-40B4-BE49-F238E27FC236}">
                  <a16:creationId xmlns:a16="http://schemas.microsoft.com/office/drawing/2014/main" id="{0273CBB5-DF9F-4ECA-B2F6-492D59D0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114" y="2219529"/>
              <a:ext cx="446905" cy="375400"/>
            </a:xfrm>
            <a:prstGeom prst="rect">
              <a:avLst/>
            </a:prstGeom>
          </p:spPr>
        </p:pic>
      </p:grpSp>
      <p:sp>
        <p:nvSpPr>
          <p:cNvPr id="1368" name="Smoke">
            <a:extLst>
              <a:ext uri="{FF2B5EF4-FFF2-40B4-BE49-F238E27FC236}">
                <a16:creationId xmlns:a16="http://schemas.microsoft.com/office/drawing/2014/main" id="{EAF65FBB-E77C-47B8-9E6A-420607083A6E}"/>
              </a:ext>
            </a:extLst>
          </p:cNvPr>
          <p:cNvSpPr/>
          <p:nvPr/>
        </p:nvSpPr>
        <p:spPr bwMode="auto">
          <a:xfrm flipH="1">
            <a:off x="7186422" y="3924308"/>
            <a:ext cx="73415" cy="58594"/>
          </a:xfrm>
          <a:custGeom>
            <a:avLst/>
            <a:gdLst>
              <a:gd name="connsiteX0" fmla="*/ 376727 w 1166078"/>
              <a:gd name="connsiteY0" fmla="*/ 0 h 930665"/>
              <a:gd name="connsiteX1" fmla="*/ 553797 w 1166078"/>
              <a:gd name="connsiteY1" fmla="*/ 63566 h 930665"/>
              <a:gd name="connsiteX2" fmla="*/ 572522 w 1166078"/>
              <a:gd name="connsiteY2" fmla="*/ 85195 h 930665"/>
              <a:gd name="connsiteX3" fmla="*/ 597236 w 1166078"/>
              <a:gd name="connsiteY3" fmla="*/ 71781 h 930665"/>
              <a:gd name="connsiteX4" fmla="*/ 705590 w 1166078"/>
              <a:gd name="connsiteY4" fmla="*/ 49905 h 930665"/>
              <a:gd name="connsiteX5" fmla="*/ 978305 w 1166078"/>
              <a:gd name="connsiteY5" fmla="*/ 272174 h 930665"/>
              <a:gd name="connsiteX6" fmla="*/ 978901 w 1166078"/>
              <a:gd name="connsiteY6" fmla="*/ 278087 h 930665"/>
              <a:gd name="connsiteX7" fmla="*/ 1013288 w 1166078"/>
              <a:gd name="connsiteY7" fmla="*/ 296752 h 930665"/>
              <a:gd name="connsiteX8" fmla="*/ 1166078 w 1166078"/>
              <a:gd name="connsiteY8" fmla="*/ 584116 h 930665"/>
              <a:gd name="connsiteX9" fmla="*/ 819529 w 1166078"/>
              <a:gd name="connsiteY9" fmla="*/ 930665 h 930665"/>
              <a:gd name="connsiteX10" fmla="*/ 532165 w 1166078"/>
              <a:gd name="connsiteY10" fmla="*/ 777875 h 930665"/>
              <a:gd name="connsiteX11" fmla="*/ 530507 w 1166078"/>
              <a:gd name="connsiteY11" fmla="*/ 774820 h 930665"/>
              <a:gd name="connsiteX12" fmla="*/ 513085 w 1166078"/>
              <a:gd name="connsiteY12" fmla="*/ 777454 h 930665"/>
              <a:gd name="connsiteX13" fmla="*/ 357446 w 1166078"/>
              <a:gd name="connsiteY13" fmla="*/ 729913 h 930665"/>
              <a:gd name="connsiteX14" fmla="*/ 341118 w 1166078"/>
              <a:gd name="connsiteY14" fmla="*/ 716442 h 930665"/>
              <a:gd name="connsiteX15" fmla="*/ 280864 w 1166078"/>
              <a:gd name="connsiteY15" fmla="*/ 757066 h 930665"/>
              <a:gd name="connsiteX16" fmla="*/ 202170 w 1166078"/>
              <a:gd name="connsiteY16" fmla="*/ 772954 h 930665"/>
              <a:gd name="connsiteX17" fmla="*/ 0 w 1166078"/>
              <a:gd name="connsiteY17" fmla="*/ 570784 h 930665"/>
              <a:gd name="connsiteX18" fmla="*/ 59215 w 1166078"/>
              <a:gd name="connsiteY18" fmla="*/ 427828 h 930665"/>
              <a:gd name="connsiteX19" fmla="*/ 120224 w 1166078"/>
              <a:gd name="connsiteY19" fmla="*/ 386695 h 930665"/>
              <a:gd name="connsiteX20" fmla="*/ 104013 w 1166078"/>
              <a:gd name="connsiteY20" fmla="*/ 334471 h 930665"/>
              <a:gd name="connsiteX21" fmla="*/ 98357 w 1166078"/>
              <a:gd name="connsiteY21" fmla="*/ 278370 h 930665"/>
              <a:gd name="connsiteX22" fmla="*/ 376727 w 1166078"/>
              <a:gd name="connsiteY22" fmla="*/ 0 h 9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6078" h="930665">
                <a:moveTo>
                  <a:pt x="376727" y="0"/>
                </a:moveTo>
                <a:cubicBezTo>
                  <a:pt x="443989" y="0"/>
                  <a:pt x="505678" y="23855"/>
                  <a:pt x="553797" y="63566"/>
                </a:cubicBezTo>
                <a:lnTo>
                  <a:pt x="572522" y="85195"/>
                </a:lnTo>
                <a:lnTo>
                  <a:pt x="597236" y="71781"/>
                </a:lnTo>
                <a:cubicBezTo>
                  <a:pt x="630540" y="57694"/>
                  <a:pt x="667155" y="49905"/>
                  <a:pt x="705590" y="49905"/>
                </a:cubicBezTo>
                <a:cubicBezTo>
                  <a:pt x="840113" y="49905"/>
                  <a:pt x="952348" y="145325"/>
                  <a:pt x="978305" y="272174"/>
                </a:cubicBezTo>
                <a:lnTo>
                  <a:pt x="978901" y="278087"/>
                </a:lnTo>
                <a:lnTo>
                  <a:pt x="1013288" y="296752"/>
                </a:lnTo>
                <a:cubicBezTo>
                  <a:pt x="1105471" y="359029"/>
                  <a:pt x="1166078" y="464495"/>
                  <a:pt x="1166078" y="584116"/>
                </a:cubicBezTo>
                <a:cubicBezTo>
                  <a:pt x="1166078" y="775510"/>
                  <a:pt x="1010923" y="930665"/>
                  <a:pt x="819529" y="930665"/>
                </a:cubicBezTo>
                <a:cubicBezTo>
                  <a:pt x="699908" y="930665"/>
                  <a:pt x="594443" y="870058"/>
                  <a:pt x="532165" y="777875"/>
                </a:cubicBezTo>
                <a:lnTo>
                  <a:pt x="530507" y="774820"/>
                </a:lnTo>
                <a:lnTo>
                  <a:pt x="513085" y="777454"/>
                </a:lnTo>
                <a:cubicBezTo>
                  <a:pt x="455433" y="777454"/>
                  <a:pt x="401874" y="759928"/>
                  <a:pt x="357446" y="729913"/>
                </a:cubicBezTo>
                <a:lnTo>
                  <a:pt x="341118" y="716442"/>
                </a:lnTo>
                <a:lnTo>
                  <a:pt x="280864" y="757066"/>
                </a:lnTo>
                <a:cubicBezTo>
                  <a:pt x="256677" y="767297"/>
                  <a:pt x="230084" y="772954"/>
                  <a:pt x="202170" y="772954"/>
                </a:cubicBezTo>
                <a:cubicBezTo>
                  <a:pt x="90515" y="772954"/>
                  <a:pt x="0" y="682439"/>
                  <a:pt x="0" y="570784"/>
                </a:cubicBezTo>
                <a:cubicBezTo>
                  <a:pt x="0" y="514957"/>
                  <a:pt x="22629" y="464414"/>
                  <a:pt x="59215" y="427828"/>
                </a:cubicBezTo>
                <a:lnTo>
                  <a:pt x="120224" y="386695"/>
                </a:lnTo>
                <a:lnTo>
                  <a:pt x="104013" y="334471"/>
                </a:lnTo>
                <a:cubicBezTo>
                  <a:pt x="100305" y="316350"/>
                  <a:pt x="98357" y="297587"/>
                  <a:pt x="98357" y="278370"/>
                </a:cubicBezTo>
                <a:cubicBezTo>
                  <a:pt x="98357" y="124630"/>
                  <a:pt x="222987" y="0"/>
                  <a:pt x="376727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69" name="Smoke">
            <a:extLst>
              <a:ext uri="{FF2B5EF4-FFF2-40B4-BE49-F238E27FC236}">
                <a16:creationId xmlns:a16="http://schemas.microsoft.com/office/drawing/2014/main" id="{CDEAAA83-45E7-41FD-8FB1-F36A0876F56F}"/>
              </a:ext>
            </a:extLst>
          </p:cNvPr>
          <p:cNvSpPr/>
          <p:nvPr/>
        </p:nvSpPr>
        <p:spPr bwMode="auto">
          <a:xfrm rot="11025609" flipH="1">
            <a:off x="7203145" y="3944546"/>
            <a:ext cx="55336" cy="43164"/>
          </a:xfrm>
          <a:custGeom>
            <a:avLst/>
            <a:gdLst>
              <a:gd name="connsiteX0" fmla="*/ 118093 w 580130"/>
              <a:gd name="connsiteY0" fmla="*/ 0 h 452514"/>
              <a:gd name="connsiteX1" fmla="*/ 164060 w 580130"/>
              <a:gd name="connsiteY1" fmla="*/ 9280 h 452514"/>
              <a:gd name="connsiteX2" fmla="*/ 196223 w 580130"/>
              <a:gd name="connsiteY2" fmla="*/ 30965 h 452514"/>
              <a:gd name="connsiteX3" fmla="*/ 220732 w 580130"/>
              <a:gd name="connsiteY3" fmla="*/ 26017 h 452514"/>
              <a:gd name="connsiteX4" fmla="*/ 327253 w 580130"/>
              <a:gd name="connsiteY4" fmla="*/ 70140 h 452514"/>
              <a:gd name="connsiteX5" fmla="*/ 328116 w 580130"/>
              <a:gd name="connsiteY5" fmla="*/ 71420 h 452514"/>
              <a:gd name="connsiteX6" fmla="*/ 367322 w 580130"/>
              <a:gd name="connsiteY6" fmla="*/ 63504 h 452514"/>
              <a:gd name="connsiteX7" fmla="*/ 506128 w 580130"/>
              <a:gd name="connsiteY7" fmla="*/ 155511 h 452514"/>
              <a:gd name="connsiteX8" fmla="*/ 512455 w 580130"/>
              <a:gd name="connsiteY8" fmla="*/ 186849 h 452514"/>
              <a:gd name="connsiteX9" fmla="*/ 543631 w 580130"/>
              <a:gd name="connsiteY9" fmla="*/ 207869 h 452514"/>
              <a:gd name="connsiteX10" fmla="*/ 580130 w 580130"/>
              <a:gd name="connsiteY10" fmla="*/ 295985 h 452514"/>
              <a:gd name="connsiteX11" fmla="*/ 455515 w 580130"/>
              <a:gd name="connsiteY11" fmla="*/ 420600 h 452514"/>
              <a:gd name="connsiteX12" fmla="*/ 367399 w 580130"/>
              <a:gd name="connsiteY12" fmla="*/ 384101 h 452514"/>
              <a:gd name="connsiteX13" fmla="*/ 358608 w 580130"/>
              <a:gd name="connsiteY13" fmla="*/ 371063 h 452514"/>
              <a:gd name="connsiteX14" fmla="*/ 357530 w 580130"/>
              <a:gd name="connsiteY14" fmla="*/ 376405 h 452514"/>
              <a:gd name="connsiteX15" fmla="*/ 242708 w 580130"/>
              <a:gd name="connsiteY15" fmla="*/ 452514 h 452514"/>
              <a:gd name="connsiteX16" fmla="*/ 118093 w 580130"/>
              <a:gd name="connsiteY16" fmla="*/ 327899 h 452514"/>
              <a:gd name="connsiteX17" fmla="*/ 123695 w 580130"/>
              <a:gd name="connsiteY17" fmla="*/ 290843 h 452514"/>
              <a:gd name="connsiteX18" fmla="*/ 124155 w 580130"/>
              <a:gd name="connsiteY18" fmla="*/ 289887 h 452514"/>
              <a:gd name="connsiteX19" fmla="*/ 114211 w 580130"/>
              <a:gd name="connsiteY19" fmla="*/ 283182 h 452514"/>
              <a:gd name="connsiteX20" fmla="*/ 81926 w 580130"/>
              <a:gd name="connsiteY20" fmla="*/ 235298 h 452514"/>
              <a:gd name="connsiteX21" fmla="*/ 80576 w 580130"/>
              <a:gd name="connsiteY21" fmla="*/ 228612 h 452514"/>
              <a:gd name="connsiteX22" fmla="*/ 72126 w 580130"/>
              <a:gd name="connsiteY22" fmla="*/ 226906 h 452514"/>
              <a:gd name="connsiteX23" fmla="*/ 0 w 580130"/>
              <a:gd name="connsiteY23" fmla="*/ 118093 h 452514"/>
              <a:gd name="connsiteX24" fmla="*/ 118093 w 580130"/>
              <a:gd name="connsiteY24" fmla="*/ 0 h 45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0130" h="452514">
                <a:moveTo>
                  <a:pt x="118093" y="0"/>
                </a:moveTo>
                <a:cubicBezTo>
                  <a:pt x="134398" y="0"/>
                  <a:pt x="149932" y="3304"/>
                  <a:pt x="164060" y="9280"/>
                </a:cubicBezTo>
                <a:lnTo>
                  <a:pt x="196223" y="30965"/>
                </a:lnTo>
                <a:lnTo>
                  <a:pt x="220732" y="26017"/>
                </a:lnTo>
                <a:cubicBezTo>
                  <a:pt x="262331" y="26017"/>
                  <a:pt x="299992" y="42879"/>
                  <a:pt x="327253" y="70140"/>
                </a:cubicBezTo>
                <a:lnTo>
                  <a:pt x="328116" y="71420"/>
                </a:lnTo>
                <a:lnTo>
                  <a:pt x="367322" y="63504"/>
                </a:lnTo>
                <a:cubicBezTo>
                  <a:pt x="429721" y="63504"/>
                  <a:pt x="483259" y="101443"/>
                  <a:pt x="506128" y="155511"/>
                </a:cubicBezTo>
                <a:lnTo>
                  <a:pt x="512455" y="186849"/>
                </a:lnTo>
                <a:lnTo>
                  <a:pt x="543631" y="207869"/>
                </a:lnTo>
                <a:cubicBezTo>
                  <a:pt x="566182" y="230420"/>
                  <a:pt x="580130" y="261574"/>
                  <a:pt x="580130" y="295985"/>
                </a:cubicBezTo>
                <a:cubicBezTo>
                  <a:pt x="580130" y="364808"/>
                  <a:pt x="524338" y="420600"/>
                  <a:pt x="455515" y="420600"/>
                </a:cubicBezTo>
                <a:cubicBezTo>
                  <a:pt x="421103" y="420600"/>
                  <a:pt x="389950" y="406652"/>
                  <a:pt x="367399" y="384101"/>
                </a:cubicBezTo>
                <a:lnTo>
                  <a:pt x="358608" y="371063"/>
                </a:lnTo>
                <a:lnTo>
                  <a:pt x="357530" y="376405"/>
                </a:lnTo>
                <a:cubicBezTo>
                  <a:pt x="338613" y="421131"/>
                  <a:pt x="294325" y="452514"/>
                  <a:pt x="242708" y="452514"/>
                </a:cubicBezTo>
                <a:cubicBezTo>
                  <a:pt x="173885" y="452514"/>
                  <a:pt x="118093" y="396722"/>
                  <a:pt x="118093" y="327899"/>
                </a:cubicBezTo>
                <a:cubicBezTo>
                  <a:pt x="118093" y="314995"/>
                  <a:pt x="120054" y="302549"/>
                  <a:pt x="123695" y="290843"/>
                </a:cubicBezTo>
                <a:lnTo>
                  <a:pt x="124155" y="289887"/>
                </a:lnTo>
                <a:lnTo>
                  <a:pt x="114211" y="283182"/>
                </a:lnTo>
                <a:cubicBezTo>
                  <a:pt x="100580" y="269552"/>
                  <a:pt x="89549" y="253321"/>
                  <a:pt x="81926" y="235298"/>
                </a:cubicBezTo>
                <a:lnTo>
                  <a:pt x="80576" y="228612"/>
                </a:lnTo>
                <a:lnTo>
                  <a:pt x="72126" y="226906"/>
                </a:lnTo>
                <a:cubicBezTo>
                  <a:pt x="29741" y="208978"/>
                  <a:pt x="0" y="167009"/>
                  <a:pt x="0" y="118093"/>
                </a:cubicBezTo>
                <a:cubicBezTo>
                  <a:pt x="0" y="52872"/>
                  <a:pt x="52872" y="0"/>
                  <a:pt x="11809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370" name="Lift">
            <a:extLst>
              <a:ext uri="{FF2B5EF4-FFF2-40B4-BE49-F238E27FC236}">
                <a16:creationId xmlns:a16="http://schemas.microsoft.com/office/drawing/2014/main" id="{A908EF09-7660-4C72-964A-CF83951C5132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4893048" y="3753793"/>
            <a:ext cx="268287" cy="268287"/>
            <a:chOff x="2913" y="2731"/>
            <a:chExt cx="169" cy="169"/>
          </a:xfrm>
        </p:grpSpPr>
        <p:sp>
          <p:nvSpPr>
            <p:cNvPr id="1371" name="AutoShape 24">
              <a:extLst>
                <a:ext uri="{FF2B5EF4-FFF2-40B4-BE49-F238E27FC236}">
                  <a16:creationId xmlns:a16="http://schemas.microsoft.com/office/drawing/2014/main" id="{E8E38D7F-B030-440C-B6F1-F62F75F8336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913" y="2731"/>
              <a:ext cx="169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2" name="Freeform 26">
              <a:extLst>
                <a:ext uri="{FF2B5EF4-FFF2-40B4-BE49-F238E27FC236}">
                  <a16:creationId xmlns:a16="http://schemas.microsoft.com/office/drawing/2014/main" id="{7F8A8EEC-317A-4329-B477-A51540C81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" y="2753"/>
              <a:ext cx="23" cy="23"/>
            </a:xfrm>
            <a:custGeom>
              <a:avLst/>
              <a:gdLst>
                <a:gd name="T0" fmla="*/ 0 w 55"/>
                <a:gd name="T1" fmla="*/ 55 h 55"/>
                <a:gd name="T2" fmla="*/ 0 w 55"/>
                <a:gd name="T3" fmla="*/ 55 h 55"/>
                <a:gd name="T4" fmla="*/ 55 w 55"/>
                <a:gd name="T5" fmla="*/ 55 h 55"/>
                <a:gd name="T6" fmla="*/ 55 w 55"/>
                <a:gd name="T7" fmla="*/ 0 h 55"/>
                <a:gd name="T8" fmla="*/ 0 w 55"/>
                <a:gd name="T9" fmla="*/ 0 h 55"/>
                <a:gd name="T10" fmla="*/ 0 w 55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5">
                  <a:moveTo>
                    <a:pt x="0" y="55"/>
                  </a:moveTo>
                  <a:lnTo>
                    <a:pt x="0" y="55"/>
                  </a:lnTo>
                  <a:lnTo>
                    <a:pt x="55" y="55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3" name="Freeform 27">
              <a:extLst>
                <a:ext uri="{FF2B5EF4-FFF2-40B4-BE49-F238E27FC236}">
                  <a16:creationId xmlns:a16="http://schemas.microsoft.com/office/drawing/2014/main" id="{152AA1B3-58B3-436E-8576-C79C7B2B2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8" y="2742"/>
              <a:ext cx="165" cy="135"/>
            </a:xfrm>
            <a:custGeom>
              <a:avLst/>
              <a:gdLst>
                <a:gd name="T0" fmla="*/ 110 w 402"/>
                <a:gd name="T1" fmla="*/ 192 h 330"/>
                <a:gd name="T2" fmla="*/ 110 w 402"/>
                <a:gd name="T3" fmla="*/ 192 h 330"/>
                <a:gd name="T4" fmla="*/ 110 w 402"/>
                <a:gd name="T5" fmla="*/ 137 h 330"/>
                <a:gd name="T6" fmla="*/ 27 w 402"/>
                <a:gd name="T7" fmla="*/ 137 h 330"/>
                <a:gd name="T8" fmla="*/ 27 w 402"/>
                <a:gd name="T9" fmla="*/ 55 h 330"/>
                <a:gd name="T10" fmla="*/ 124 w 402"/>
                <a:gd name="T11" fmla="*/ 55 h 330"/>
                <a:gd name="T12" fmla="*/ 144 w 402"/>
                <a:gd name="T13" fmla="*/ 60 h 330"/>
                <a:gd name="T14" fmla="*/ 159 w 402"/>
                <a:gd name="T15" fmla="*/ 75 h 330"/>
                <a:gd name="T16" fmla="*/ 163 w 402"/>
                <a:gd name="T17" fmla="*/ 82 h 330"/>
                <a:gd name="T18" fmla="*/ 166 w 402"/>
                <a:gd name="T19" fmla="*/ 92 h 330"/>
                <a:gd name="T20" fmla="*/ 170 w 402"/>
                <a:gd name="T21" fmla="*/ 103 h 330"/>
                <a:gd name="T22" fmla="*/ 172 w 402"/>
                <a:gd name="T23" fmla="*/ 110 h 330"/>
                <a:gd name="T24" fmla="*/ 187 w 402"/>
                <a:gd name="T25" fmla="*/ 151 h 330"/>
                <a:gd name="T26" fmla="*/ 201 w 402"/>
                <a:gd name="T27" fmla="*/ 192 h 330"/>
                <a:gd name="T28" fmla="*/ 110 w 402"/>
                <a:gd name="T29" fmla="*/ 192 h 330"/>
                <a:gd name="T30" fmla="*/ 275 w 402"/>
                <a:gd name="T31" fmla="*/ 0 h 330"/>
                <a:gd name="T32" fmla="*/ 275 w 402"/>
                <a:gd name="T33" fmla="*/ 0 h 330"/>
                <a:gd name="T34" fmla="*/ 247 w 402"/>
                <a:gd name="T35" fmla="*/ 0 h 330"/>
                <a:gd name="T36" fmla="*/ 247 w 402"/>
                <a:gd name="T37" fmla="*/ 192 h 330"/>
                <a:gd name="T38" fmla="*/ 230 w 402"/>
                <a:gd name="T39" fmla="*/ 192 h 330"/>
                <a:gd name="T40" fmla="*/ 220 w 402"/>
                <a:gd name="T41" fmla="*/ 164 h 330"/>
                <a:gd name="T42" fmla="*/ 210 w 402"/>
                <a:gd name="T43" fmla="*/ 136 h 330"/>
                <a:gd name="T44" fmla="*/ 202 w 402"/>
                <a:gd name="T45" fmla="*/ 111 h 330"/>
                <a:gd name="T46" fmla="*/ 193 w 402"/>
                <a:gd name="T47" fmla="*/ 86 h 330"/>
                <a:gd name="T48" fmla="*/ 188 w 402"/>
                <a:gd name="T49" fmla="*/ 73 h 330"/>
                <a:gd name="T50" fmla="*/ 183 w 402"/>
                <a:gd name="T51" fmla="*/ 62 h 330"/>
                <a:gd name="T52" fmla="*/ 158 w 402"/>
                <a:gd name="T53" fmla="*/ 36 h 330"/>
                <a:gd name="T54" fmla="*/ 124 w 402"/>
                <a:gd name="T55" fmla="*/ 27 h 330"/>
                <a:gd name="T56" fmla="*/ 27 w 402"/>
                <a:gd name="T57" fmla="*/ 27 h 330"/>
                <a:gd name="T58" fmla="*/ 17 w 402"/>
                <a:gd name="T59" fmla="*/ 29 h 330"/>
                <a:gd name="T60" fmla="*/ 8 w 402"/>
                <a:gd name="T61" fmla="*/ 35 h 330"/>
                <a:gd name="T62" fmla="*/ 2 w 402"/>
                <a:gd name="T63" fmla="*/ 44 h 330"/>
                <a:gd name="T64" fmla="*/ 0 w 402"/>
                <a:gd name="T65" fmla="*/ 55 h 330"/>
                <a:gd name="T66" fmla="*/ 0 w 402"/>
                <a:gd name="T67" fmla="*/ 302 h 330"/>
                <a:gd name="T68" fmla="*/ 2 w 402"/>
                <a:gd name="T69" fmla="*/ 314 h 330"/>
                <a:gd name="T70" fmla="*/ 9 w 402"/>
                <a:gd name="T71" fmla="*/ 323 h 330"/>
                <a:gd name="T72" fmla="*/ 14 w 402"/>
                <a:gd name="T73" fmla="*/ 326 h 330"/>
                <a:gd name="T74" fmla="*/ 13 w 402"/>
                <a:gd name="T75" fmla="*/ 316 h 330"/>
                <a:gd name="T76" fmla="*/ 73 w 402"/>
                <a:gd name="T77" fmla="*/ 256 h 330"/>
                <a:gd name="T78" fmla="*/ 133 w 402"/>
                <a:gd name="T79" fmla="*/ 316 h 330"/>
                <a:gd name="T80" fmla="*/ 131 w 402"/>
                <a:gd name="T81" fmla="*/ 330 h 330"/>
                <a:gd name="T82" fmla="*/ 148 w 402"/>
                <a:gd name="T83" fmla="*/ 330 h 330"/>
                <a:gd name="T84" fmla="*/ 146 w 402"/>
                <a:gd name="T85" fmla="*/ 316 h 330"/>
                <a:gd name="T86" fmla="*/ 206 w 402"/>
                <a:gd name="T87" fmla="*/ 256 h 330"/>
                <a:gd name="T88" fmla="*/ 266 w 402"/>
                <a:gd name="T89" fmla="*/ 316 h 330"/>
                <a:gd name="T90" fmla="*/ 265 w 402"/>
                <a:gd name="T91" fmla="*/ 323 h 330"/>
                <a:gd name="T92" fmla="*/ 266 w 402"/>
                <a:gd name="T93" fmla="*/ 323 h 330"/>
                <a:gd name="T94" fmla="*/ 273 w 402"/>
                <a:gd name="T95" fmla="*/ 314 h 330"/>
                <a:gd name="T96" fmla="*/ 275 w 402"/>
                <a:gd name="T97" fmla="*/ 302 h 330"/>
                <a:gd name="T98" fmla="*/ 385 w 402"/>
                <a:gd name="T99" fmla="*/ 302 h 330"/>
                <a:gd name="T100" fmla="*/ 402 w 402"/>
                <a:gd name="T101" fmla="*/ 302 h 330"/>
                <a:gd name="T102" fmla="*/ 402 w 402"/>
                <a:gd name="T103" fmla="*/ 275 h 330"/>
                <a:gd name="T104" fmla="*/ 275 w 402"/>
                <a:gd name="T105" fmla="*/ 275 h 330"/>
                <a:gd name="T106" fmla="*/ 275 w 402"/>
                <a:gd name="T107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2" h="330">
                  <a:moveTo>
                    <a:pt x="110" y="192"/>
                  </a:moveTo>
                  <a:lnTo>
                    <a:pt x="110" y="192"/>
                  </a:lnTo>
                  <a:lnTo>
                    <a:pt x="110" y="137"/>
                  </a:lnTo>
                  <a:lnTo>
                    <a:pt x="27" y="137"/>
                  </a:lnTo>
                  <a:lnTo>
                    <a:pt x="27" y="55"/>
                  </a:lnTo>
                  <a:lnTo>
                    <a:pt x="124" y="55"/>
                  </a:lnTo>
                  <a:cubicBezTo>
                    <a:pt x="131" y="55"/>
                    <a:pt x="138" y="57"/>
                    <a:pt x="144" y="60"/>
                  </a:cubicBezTo>
                  <a:cubicBezTo>
                    <a:pt x="150" y="64"/>
                    <a:pt x="155" y="69"/>
                    <a:pt x="159" y="75"/>
                  </a:cubicBezTo>
                  <a:cubicBezTo>
                    <a:pt x="160" y="77"/>
                    <a:pt x="161" y="79"/>
                    <a:pt x="163" y="82"/>
                  </a:cubicBezTo>
                  <a:cubicBezTo>
                    <a:pt x="164" y="85"/>
                    <a:pt x="165" y="89"/>
                    <a:pt x="166" y="92"/>
                  </a:cubicBezTo>
                  <a:cubicBezTo>
                    <a:pt x="168" y="96"/>
                    <a:pt x="169" y="99"/>
                    <a:pt x="170" y="103"/>
                  </a:cubicBezTo>
                  <a:cubicBezTo>
                    <a:pt x="171" y="106"/>
                    <a:pt x="172" y="108"/>
                    <a:pt x="172" y="110"/>
                  </a:cubicBezTo>
                  <a:cubicBezTo>
                    <a:pt x="177" y="124"/>
                    <a:pt x="182" y="138"/>
                    <a:pt x="187" y="151"/>
                  </a:cubicBezTo>
                  <a:cubicBezTo>
                    <a:pt x="191" y="165"/>
                    <a:pt x="196" y="178"/>
                    <a:pt x="201" y="192"/>
                  </a:cubicBezTo>
                  <a:lnTo>
                    <a:pt x="110" y="192"/>
                  </a:lnTo>
                  <a:close/>
                  <a:moveTo>
                    <a:pt x="275" y="0"/>
                  </a:moveTo>
                  <a:lnTo>
                    <a:pt x="275" y="0"/>
                  </a:lnTo>
                  <a:lnTo>
                    <a:pt x="247" y="0"/>
                  </a:lnTo>
                  <a:lnTo>
                    <a:pt x="247" y="192"/>
                  </a:lnTo>
                  <a:lnTo>
                    <a:pt x="230" y="192"/>
                  </a:lnTo>
                  <a:cubicBezTo>
                    <a:pt x="227" y="183"/>
                    <a:pt x="223" y="173"/>
                    <a:pt x="220" y="164"/>
                  </a:cubicBezTo>
                  <a:cubicBezTo>
                    <a:pt x="217" y="155"/>
                    <a:pt x="214" y="145"/>
                    <a:pt x="210" y="136"/>
                  </a:cubicBezTo>
                  <a:cubicBezTo>
                    <a:pt x="208" y="127"/>
                    <a:pt x="205" y="119"/>
                    <a:pt x="202" y="111"/>
                  </a:cubicBezTo>
                  <a:cubicBezTo>
                    <a:pt x="199" y="102"/>
                    <a:pt x="196" y="94"/>
                    <a:pt x="193" y="86"/>
                  </a:cubicBezTo>
                  <a:cubicBezTo>
                    <a:pt x="191" y="82"/>
                    <a:pt x="190" y="78"/>
                    <a:pt x="188" y="73"/>
                  </a:cubicBezTo>
                  <a:cubicBezTo>
                    <a:pt x="187" y="69"/>
                    <a:pt x="185" y="65"/>
                    <a:pt x="183" y="62"/>
                  </a:cubicBezTo>
                  <a:cubicBezTo>
                    <a:pt x="177" y="51"/>
                    <a:pt x="168" y="43"/>
                    <a:pt x="158" y="36"/>
                  </a:cubicBezTo>
                  <a:cubicBezTo>
                    <a:pt x="148" y="30"/>
                    <a:pt x="136" y="27"/>
                    <a:pt x="124" y="27"/>
                  </a:cubicBezTo>
                  <a:lnTo>
                    <a:pt x="27" y="27"/>
                  </a:lnTo>
                  <a:cubicBezTo>
                    <a:pt x="24" y="27"/>
                    <a:pt x="20" y="28"/>
                    <a:pt x="17" y="29"/>
                  </a:cubicBezTo>
                  <a:cubicBezTo>
                    <a:pt x="13" y="31"/>
                    <a:pt x="11" y="33"/>
                    <a:pt x="8" y="35"/>
                  </a:cubicBezTo>
                  <a:cubicBezTo>
                    <a:pt x="6" y="38"/>
                    <a:pt x="4" y="41"/>
                    <a:pt x="2" y="44"/>
                  </a:cubicBezTo>
                  <a:cubicBezTo>
                    <a:pt x="1" y="47"/>
                    <a:pt x="0" y="51"/>
                    <a:pt x="0" y="55"/>
                  </a:cubicBezTo>
                  <a:lnTo>
                    <a:pt x="0" y="302"/>
                  </a:lnTo>
                  <a:cubicBezTo>
                    <a:pt x="0" y="307"/>
                    <a:pt x="1" y="310"/>
                    <a:pt x="2" y="314"/>
                  </a:cubicBezTo>
                  <a:cubicBezTo>
                    <a:pt x="4" y="317"/>
                    <a:pt x="6" y="320"/>
                    <a:pt x="9" y="323"/>
                  </a:cubicBezTo>
                  <a:cubicBezTo>
                    <a:pt x="10" y="324"/>
                    <a:pt x="12" y="325"/>
                    <a:pt x="14" y="326"/>
                  </a:cubicBezTo>
                  <a:cubicBezTo>
                    <a:pt x="13" y="323"/>
                    <a:pt x="13" y="319"/>
                    <a:pt x="13" y="316"/>
                  </a:cubicBezTo>
                  <a:cubicBezTo>
                    <a:pt x="13" y="283"/>
                    <a:pt x="40" y="256"/>
                    <a:pt x="73" y="256"/>
                  </a:cubicBezTo>
                  <a:cubicBezTo>
                    <a:pt x="106" y="256"/>
                    <a:pt x="133" y="283"/>
                    <a:pt x="133" y="316"/>
                  </a:cubicBezTo>
                  <a:cubicBezTo>
                    <a:pt x="133" y="321"/>
                    <a:pt x="132" y="325"/>
                    <a:pt x="131" y="330"/>
                  </a:cubicBezTo>
                  <a:lnTo>
                    <a:pt x="148" y="330"/>
                  </a:lnTo>
                  <a:cubicBezTo>
                    <a:pt x="147" y="325"/>
                    <a:pt x="146" y="321"/>
                    <a:pt x="146" y="316"/>
                  </a:cubicBezTo>
                  <a:cubicBezTo>
                    <a:pt x="146" y="283"/>
                    <a:pt x="173" y="256"/>
                    <a:pt x="206" y="256"/>
                  </a:cubicBezTo>
                  <a:cubicBezTo>
                    <a:pt x="239" y="256"/>
                    <a:pt x="266" y="283"/>
                    <a:pt x="266" y="316"/>
                  </a:cubicBezTo>
                  <a:cubicBezTo>
                    <a:pt x="266" y="318"/>
                    <a:pt x="266" y="321"/>
                    <a:pt x="265" y="323"/>
                  </a:cubicBezTo>
                  <a:cubicBezTo>
                    <a:pt x="266" y="323"/>
                    <a:pt x="266" y="323"/>
                    <a:pt x="266" y="323"/>
                  </a:cubicBezTo>
                  <a:cubicBezTo>
                    <a:pt x="269" y="320"/>
                    <a:pt x="271" y="317"/>
                    <a:pt x="273" y="314"/>
                  </a:cubicBezTo>
                  <a:cubicBezTo>
                    <a:pt x="274" y="310"/>
                    <a:pt x="275" y="307"/>
                    <a:pt x="275" y="302"/>
                  </a:cubicBezTo>
                  <a:lnTo>
                    <a:pt x="385" y="302"/>
                  </a:lnTo>
                  <a:lnTo>
                    <a:pt x="402" y="302"/>
                  </a:lnTo>
                  <a:lnTo>
                    <a:pt x="402" y="275"/>
                  </a:lnTo>
                  <a:lnTo>
                    <a:pt x="275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4" name="Freeform 28">
              <a:extLst>
                <a:ext uri="{FF2B5EF4-FFF2-40B4-BE49-F238E27FC236}">
                  <a16:creationId xmlns:a16="http://schemas.microsoft.com/office/drawing/2014/main" id="{916F9786-3562-4363-AD47-A9C822630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" y="2787"/>
              <a:ext cx="23" cy="23"/>
            </a:xfrm>
            <a:custGeom>
              <a:avLst/>
              <a:gdLst>
                <a:gd name="T0" fmla="*/ 0 w 55"/>
                <a:gd name="T1" fmla="*/ 55 h 55"/>
                <a:gd name="T2" fmla="*/ 0 w 55"/>
                <a:gd name="T3" fmla="*/ 55 h 55"/>
                <a:gd name="T4" fmla="*/ 55 w 55"/>
                <a:gd name="T5" fmla="*/ 55 h 55"/>
                <a:gd name="T6" fmla="*/ 55 w 55"/>
                <a:gd name="T7" fmla="*/ 0 h 55"/>
                <a:gd name="T8" fmla="*/ 0 w 55"/>
                <a:gd name="T9" fmla="*/ 0 h 55"/>
                <a:gd name="T10" fmla="*/ 0 w 55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5">
                  <a:moveTo>
                    <a:pt x="0" y="55"/>
                  </a:moveTo>
                  <a:lnTo>
                    <a:pt x="0" y="55"/>
                  </a:lnTo>
                  <a:lnTo>
                    <a:pt x="55" y="55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5" name="Freeform 29">
              <a:extLst>
                <a:ext uri="{FF2B5EF4-FFF2-40B4-BE49-F238E27FC236}">
                  <a16:creationId xmlns:a16="http://schemas.microsoft.com/office/drawing/2014/main" id="{9DAB6ABF-7244-40A7-AE8C-0C2739C1A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" y="2821"/>
              <a:ext cx="41" cy="22"/>
            </a:xfrm>
            <a:custGeom>
              <a:avLst/>
              <a:gdLst>
                <a:gd name="T0" fmla="*/ 0 w 99"/>
                <a:gd name="T1" fmla="*/ 55 h 55"/>
                <a:gd name="T2" fmla="*/ 0 w 99"/>
                <a:gd name="T3" fmla="*/ 55 h 55"/>
                <a:gd name="T4" fmla="*/ 55 w 99"/>
                <a:gd name="T5" fmla="*/ 55 h 55"/>
                <a:gd name="T6" fmla="*/ 99 w 99"/>
                <a:gd name="T7" fmla="*/ 55 h 55"/>
                <a:gd name="T8" fmla="*/ 99 w 99"/>
                <a:gd name="T9" fmla="*/ 0 h 55"/>
                <a:gd name="T10" fmla="*/ 0 w 99"/>
                <a:gd name="T11" fmla="*/ 0 h 55"/>
                <a:gd name="T12" fmla="*/ 0 w 99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55">
                  <a:moveTo>
                    <a:pt x="0" y="55"/>
                  </a:moveTo>
                  <a:lnTo>
                    <a:pt x="0" y="55"/>
                  </a:lnTo>
                  <a:lnTo>
                    <a:pt x="55" y="55"/>
                  </a:lnTo>
                  <a:lnTo>
                    <a:pt x="99" y="55"/>
                  </a:lnTo>
                  <a:lnTo>
                    <a:pt x="99" y="0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6" name="Freeform 30">
              <a:extLst>
                <a:ext uri="{FF2B5EF4-FFF2-40B4-BE49-F238E27FC236}">
                  <a16:creationId xmlns:a16="http://schemas.microsoft.com/office/drawing/2014/main" id="{F6F236E7-731E-45C4-86E2-9C0833AA35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9" y="2852"/>
              <a:ext cx="38" cy="39"/>
            </a:xfrm>
            <a:custGeom>
              <a:avLst/>
              <a:gdLst>
                <a:gd name="T0" fmla="*/ 47 w 93"/>
                <a:gd name="T1" fmla="*/ 67 h 94"/>
                <a:gd name="T2" fmla="*/ 47 w 93"/>
                <a:gd name="T3" fmla="*/ 67 h 94"/>
                <a:gd name="T4" fmla="*/ 27 w 93"/>
                <a:gd name="T5" fmla="*/ 47 h 94"/>
                <a:gd name="T6" fmla="*/ 47 w 93"/>
                <a:gd name="T7" fmla="*/ 27 h 94"/>
                <a:gd name="T8" fmla="*/ 67 w 93"/>
                <a:gd name="T9" fmla="*/ 47 h 94"/>
                <a:gd name="T10" fmla="*/ 47 w 93"/>
                <a:gd name="T11" fmla="*/ 67 h 94"/>
                <a:gd name="T12" fmla="*/ 47 w 93"/>
                <a:gd name="T13" fmla="*/ 0 h 94"/>
                <a:gd name="T14" fmla="*/ 47 w 93"/>
                <a:gd name="T15" fmla="*/ 0 h 94"/>
                <a:gd name="T16" fmla="*/ 0 w 93"/>
                <a:gd name="T17" fmla="*/ 47 h 94"/>
                <a:gd name="T18" fmla="*/ 2 w 93"/>
                <a:gd name="T19" fmla="*/ 61 h 94"/>
                <a:gd name="T20" fmla="*/ 47 w 93"/>
                <a:gd name="T21" fmla="*/ 94 h 94"/>
                <a:gd name="T22" fmla="*/ 91 w 93"/>
                <a:gd name="T23" fmla="*/ 61 h 94"/>
                <a:gd name="T24" fmla="*/ 93 w 93"/>
                <a:gd name="T25" fmla="*/ 47 h 94"/>
                <a:gd name="T26" fmla="*/ 47 w 93"/>
                <a:gd name="T2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94">
                  <a:moveTo>
                    <a:pt x="47" y="67"/>
                  </a:moveTo>
                  <a:lnTo>
                    <a:pt x="47" y="67"/>
                  </a:lnTo>
                  <a:cubicBezTo>
                    <a:pt x="36" y="67"/>
                    <a:pt x="27" y="58"/>
                    <a:pt x="27" y="47"/>
                  </a:cubicBezTo>
                  <a:cubicBezTo>
                    <a:pt x="27" y="36"/>
                    <a:pt x="36" y="27"/>
                    <a:pt x="47" y="27"/>
                  </a:cubicBezTo>
                  <a:cubicBezTo>
                    <a:pt x="58" y="27"/>
                    <a:pt x="67" y="36"/>
                    <a:pt x="67" y="47"/>
                  </a:cubicBezTo>
                  <a:cubicBezTo>
                    <a:pt x="67" y="58"/>
                    <a:pt x="58" y="67"/>
                    <a:pt x="47" y="67"/>
                  </a:cubicBezTo>
                  <a:close/>
                  <a:moveTo>
                    <a:pt x="47" y="0"/>
                  </a:moveTo>
                  <a:lnTo>
                    <a:pt x="47" y="0"/>
                  </a:lnTo>
                  <a:cubicBezTo>
                    <a:pt x="21" y="0"/>
                    <a:pt x="0" y="21"/>
                    <a:pt x="0" y="47"/>
                  </a:cubicBezTo>
                  <a:cubicBezTo>
                    <a:pt x="0" y="52"/>
                    <a:pt x="1" y="56"/>
                    <a:pt x="2" y="61"/>
                  </a:cubicBezTo>
                  <a:cubicBezTo>
                    <a:pt x="8" y="80"/>
                    <a:pt x="26" y="94"/>
                    <a:pt x="47" y="94"/>
                  </a:cubicBezTo>
                  <a:cubicBezTo>
                    <a:pt x="68" y="94"/>
                    <a:pt x="85" y="80"/>
                    <a:pt x="91" y="61"/>
                  </a:cubicBezTo>
                  <a:cubicBezTo>
                    <a:pt x="93" y="56"/>
                    <a:pt x="93" y="52"/>
                    <a:pt x="93" y="47"/>
                  </a:cubicBezTo>
                  <a:cubicBezTo>
                    <a:pt x="93" y="21"/>
                    <a:pt x="73" y="0"/>
                    <a:pt x="47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7" name="Freeform 31">
              <a:extLst>
                <a:ext uri="{FF2B5EF4-FFF2-40B4-BE49-F238E27FC236}">
                  <a16:creationId xmlns:a16="http://schemas.microsoft.com/office/drawing/2014/main" id="{4A27259A-C7A4-4C44-8677-11C865609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3" y="2852"/>
              <a:ext cx="39" cy="39"/>
            </a:xfrm>
            <a:custGeom>
              <a:avLst/>
              <a:gdLst>
                <a:gd name="T0" fmla="*/ 47 w 94"/>
                <a:gd name="T1" fmla="*/ 67 h 94"/>
                <a:gd name="T2" fmla="*/ 47 w 94"/>
                <a:gd name="T3" fmla="*/ 67 h 94"/>
                <a:gd name="T4" fmla="*/ 27 w 94"/>
                <a:gd name="T5" fmla="*/ 47 h 94"/>
                <a:gd name="T6" fmla="*/ 47 w 94"/>
                <a:gd name="T7" fmla="*/ 27 h 94"/>
                <a:gd name="T8" fmla="*/ 67 w 94"/>
                <a:gd name="T9" fmla="*/ 47 h 94"/>
                <a:gd name="T10" fmla="*/ 47 w 94"/>
                <a:gd name="T11" fmla="*/ 67 h 94"/>
                <a:gd name="T12" fmla="*/ 47 w 94"/>
                <a:gd name="T13" fmla="*/ 0 h 94"/>
                <a:gd name="T14" fmla="*/ 47 w 94"/>
                <a:gd name="T15" fmla="*/ 0 h 94"/>
                <a:gd name="T16" fmla="*/ 0 w 94"/>
                <a:gd name="T17" fmla="*/ 47 h 94"/>
                <a:gd name="T18" fmla="*/ 3 w 94"/>
                <a:gd name="T19" fmla="*/ 61 h 94"/>
                <a:gd name="T20" fmla="*/ 47 w 94"/>
                <a:gd name="T21" fmla="*/ 94 h 94"/>
                <a:gd name="T22" fmla="*/ 92 w 94"/>
                <a:gd name="T23" fmla="*/ 60 h 94"/>
                <a:gd name="T24" fmla="*/ 94 w 94"/>
                <a:gd name="T25" fmla="*/ 47 h 94"/>
                <a:gd name="T26" fmla="*/ 47 w 94"/>
                <a:gd name="T2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94">
                  <a:moveTo>
                    <a:pt x="47" y="67"/>
                  </a:moveTo>
                  <a:lnTo>
                    <a:pt x="47" y="67"/>
                  </a:lnTo>
                  <a:cubicBezTo>
                    <a:pt x="36" y="67"/>
                    <a:pt x="27" y="58"/>
                    <a:pt x="27" y="47"/>
                  </a:cubicBezTo>
                  <a:cubicBezTo>
                    <a:pt x="27" y="36"/>
                    <a:pt x="36" y="27"/>
                    <a:pt x="47" y="27"/>
                  </a:cubicBezTo>
                  <a:cubicBezTo>
                    <a:pt x="58" y="27"/>
                    <a:pt x="67" y="36"/>
                    <a:pt x="67" y="47"/>
                  </a:cubicBezTo>
                  <a:cubicBezTo>
                    <a:pt x="67" y="58"/>
                    <a:pt x="58" y="67"/>
                    <a:pt x="47" y="67"/>
                  </a:cubicBezTo>
                  <a:close/>
                  <a:moveTo>
                    <a:pt x="47" y="0"/>
                  </a:moveTo>
                  <a:lnTo>
                    <a:pt x="47" y="0"/>
                  </a:lnTo>
                  <a:cubicBezTo>
                    <a:pt x="21" y="0"/>
                    <a:pt x="0" y="21"/>
                    <a:pt x="0" y="47"/>
                  </a:cubicBezTo>
                  <a:cubicBezTo>
                    <a:pt x="0" y="52"/>
                    <a:pt x="1" y="56"/>
                    <a:pt x="3" y="61"/>
                  </a:cubicBezTo>
                  <a:cubicBezTo>
                    <a:pt x="9" y="80"/>
                    <a:pt x="26" y="94"/>
                    <a:pt x="47" y="94"/>
                  </a:cubicBezTo>
                  <a:cubicBezTo>
                    <a:pt x="68" y="94"/>
                    <a:pt x="86" y="80"/>
                    <a:pt x="92" y="60"/>
                  </a:cubicBezTo>
                  <a:cubicBezTo>
                    <a:pt x="93" y="56"/>
                    <a:pt x="94" y="52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78" name="Freeform 7">
            <a:extLst>
              <a:ext uri="{FF2B5EF4-FFF2-40B4-BE49-F238E27FC236}">
                <a16:creationId xmlns:a16="http://schemas.microsoft.com/office/drawing/2014/main" id="{C73CFFCF-F9F4-4962-9195-B569968CF8D4}"/>
              </a:ext>
            </a:extLst>
          </p:cNvPr>
          <p:cNvSpPr>
            <a:spLocks/>
          </p:cNvSpPr>
          <p:nvPr/>
        </p:nvSpPr>
        <p:spPr bwMode="auto">
          <a:xfrm>
            <a:off x="3088911" y="1587929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379" name="Shopping bag icon">
            <a:extLst>
              <a:ext uri="{FF2B5EF4-FFF2-40B4-BE49-F238E27FC236}">
                <a16:creationId xmlns:a16="http://schemas.microsoft.com/office/drawing/2014/main" id="{BF28600F-44A0-49F1-9373-5CEA7C943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42340" y="1664304"/>
            <a:ext cx="185089" cy="272886"/>
            <a:chOff x="4976227" y="965825"/>
            <a:chExt cx="460265" cy="678596"/>
          </a:xfrm>
          <a:solidFill>
            <a:schemeClr val="bg1">
              <a:lumMod val="95000"/>
              <a:alpha val="90000"/>
            </a:schemeClr>
          </a:solidFill>
        </p:grpSpPr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E3115FEB-114D-4FE9-BA08-7BA8425CC858}"/>
                </a:ext>
              </a:extLst>
            </p:cNvPr>
            <p:cNvSpPr/>
            <p:nvPr/>
          </p:nvSpPr>
          <p:spPr>
            <a:xfrm>
              <a:off x="4976227" y="1155242"/>
              <a:ext cx="460265" cy="483868"/>
            </a:xfrm>
            <a:custGeom>
              <a:avLst/>
              <a:gdLst>
                <a:gd name="connsiteX0" fmla="*/ 0 w 460265"/>
                <a:gd name="connsiteY0" fmla="*/ 0 h 483868"/>
                <a:gd name="connsiteX1" fmla="*/ 460265 w 460265"/>
                <a:gd name="connsiteY1" fmla="*/ 0 h 483868"/>
                <a:gd name="connsiteX2" fmla="*/ 460265 w 460265"/>
                <a:gd name="connsiteY2" fmla="*/ 486819 h 483868"/>
                <a:gd name="connsiteX3" fmla="*/ 0 w 460265"/>
                <a:gd name="connsiteY3" fmla="*/ 486819 h 4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65" h="483868">
                  <a:moveTo>
                    <a:pt x="0" y="0"/>
                  </a:moveTo>
                  <a:lnTo>
                    <a:pt x="460265" y="0"/>
                  </a:lnTo>
                  <a:lnTo>
                    <a:pt x="460265" y="486819"/>
                  </a:lnTo>
                  <a:lnTo>
                    <a:pt x="0" y="486819"/>
                  </a:lnTo>
                  <a:close/>
                </a:path>
              </a:pathLst>
            </a:custGeom>
            <a:solidFill>
              <a:schemeClr val="tx1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E92EEB5-79BB-45F7-B9AA-6D5EC3E2AE61}"/>
                </a:ext>
              </a:extLst>
            </p:cNvPr>
            <p:cNvSpPr/>
            <p:nvPr/>
          </p:nvSpPr>
          <p:spPr>
            <a:xfrm>
              <a:off x="5032875" y="965825"/>
              <a:ext cx="342248" cy="188827"/>
            </a:xfrm>
            <a:custGeom>
              <a:avLst/>
              <a:gdLst>
                <a:gd name="connsiteX0" fmla="*/ 346969 w 342248"/>
                <a:gd name="connsiteY0" fmla="*/ 190597 h 188826"/>
                <a:gd name="connsiteX1" fmla="*/ 282060 w 342248"/>
                <a:gd name="connsiteY1" fmla="*/ 190597 h 188826"/>
                <a:gd name="connsiteX2" fmla="*/ 173485 w 342248"/>
                <a:gd name="connsiteY2" fmla="*/ 64909 h 188826"/>
                <a:gd name="connsiteX3" fmla="*/ 64909 w 342248"/>
                <a:gd name="connsiteY3" fmla="*/ 190597 h 188826"/>
                <a:gd name="connsiteX4" fmla="*/ 0 w 342248"/>
                <a:gd name="connsiteY4" fmla="*/ 190597 h 188826"/>
                <a:gd name="connsiteX5" fmla="*/ 173485 w 342248"/>
                <a:gd name="connsiteY5" fmla="*/ 0 h 188826"/>
                <a:gd name="connsiteX6" fmla="*/ 346969 w 342248"/>
                <a:gd name="connsiteY6" fmla="*/ 190597 h 18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248" h="188826">
                  <a:moveTo>
                    <a:pt x="346969" y="190597"/>
                  </a:moveTo>
                  <a:lnTo>
                    <a:pt x="282060" y="190597"/>
                  </a:lnTo>
                  <a:cubicBezTo>
                    <a:pt x="282060" y="121557"/>
                    <a:pt x="233673" y="64909"/>
                    <a:pt x="173485" y="64909"/>
                  </a:cubicBezTo>
                  <a:cubicBezTo>
                    <a:pt x="113296" y="64909"/>
                    <a:pt x="64909" y="121557"/>
                    <a:pt x="64909" y="190597"/>
                  </a:cubicBezTo>
                  <a:lnTo>
                    <a:pt x="0" y="190597"/>
                  </a:lnTo>
                  <a:cubicBezTo>
                    <a:pt x="0" y="85562"/>
                    <a:pt x="77891" y="0"/>
                    <a:pt x="173485" y="0"/>
                  </a:cubicBezTo>
                  <a:cubicBezTo>
                    <a:pt x="269078" y="0"/>
                    <a:pt x="346969" y="85562"/>
                    <a:pt x="346969" y="190597"/>
                  </a:cubicBezTo>
                  <a:close/>
                </a:path>
              </a:pathLst>
            </a:custGeom>
            <a:solidFill>
              <a:schemeClr val="accent5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329E608F-05E6-499E-A036-4F75F63E8AF4}"/>
                </a:ext>
              </a:extLst>
            </p:cNvPr>
            <p:cNvSpPr/>
            <p:nvPr/>
          </p:nvSpPr>
          <p:spPr>
            <a:xfrm>
              <a:off x="5055276" y="1303353"/>
              <a:ext cx="300943" cy="171124"/>
            </a:xfrm>
            <a:custGeom>
              <a:avLst/>
              <a:gdLst>
                <a:gd name="connsiteX0" fmla="*/ 25986 w 300942"/>
                <a:gd name="connsiteY0" fmla="*/ 97364 h 171124"/>
                <a:gd name="connsiteX1" fmla="*/ 25396 w 300942"/>
                <a:gd name="connsiteY1" fmla="*/ 86152 h 171124"/>
                <a:gd name="connsiteX2" fmla="*/ 112728 w 300942"/>
                <a:gd name="connsiteY2" fmla="*/ 0 h 171124"/>
                <a:gd name="connsiteX3" fmla="*/ 186489 w 300942"/>
                <a:gd name="connsiteY3" fmla="*/ 40126 h 171124"/>
                <a:gd name="connsiteX4" fmla="*/ 201241 w 300942"/>
                <a:gd name="connsiteY4" fmla="*/ 38355 h 171124"/>
                <a:gd name="connsiteX5" fmla="*/ 257889 w 300942"/>
                <a:gd name="connsiteY5" fmla="*/ 95003 h 171124"/>
                <a:gd name="connsiteX6" fmla="*/ 257889 w 300942"/>
                <a:gd name="connsiteY6" fmla="*/ 96184 h 171124"/>
                <a:gd name="connsiteX7" fmla="*/ 265560 w 300942"/>
                <a:gd name="connsiteY7" fmla="*/ 96184 h 171124"/>
                <a:gd name="connsiteX8" fmla="*/ 302735 w 300942"/>
                <a:gd name="connsiteY8" fmla="*/ 133949 h 171124"/>
                <a:gd name="connsiteX9" fmla="*/ 302735 w 300942"/>
                <a:gd name="connsiteY9" fmla="*/ 135719 h 171124"/>
                <a:gd name="connsiteX10" fmla="*/ 265560 w 300942"/>
                <a:gd name="connsiteY10" fmla="*/ 172894 h 171124"/>
                <a:gd name="connsiteX11" fmla="*/ 37198 w 300942"/>
                <a:gd name="connsiteY11" fmla="*/ 172894 h 171124"/>
                <a:gd name="connsiteX12" fmla="*/ 22 w 300942"/>
                <a:gd name="connsiteY12" fmla="*/ 135719 h 171124"/>
                <a:gd name="connsiteX13" fmla="*/ 22 w 300942"/>
                <a:gd name="connsiteY13" fmla="*/ 133949 h 171124"/>
                <a:gd name="connsiteX14" fmla="*/ 25986 w 300942"/>
                <a:gd name="connsiteY14" fmla="*/ 97364 h 17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942" h="171124">
                  <a:moveTo>
                    <a:pt x="25986" y="97364"/>
                  </a:moveTo>
                  <a:cubicBezTo>
                    <a:pt x="25396" y="93823"/>
                    <a:pt x="25396" y="89693"/>
                    <a:pt x="25396" y="86152"/>
                  </a:cubicBezTo>
                  <a:cubicBezTo>
                    <a:pt x="25396" y="38355"/>
                    <a:pt x="64341" y="0"/>
                    <a:pt x="112728" y="0"/>
                  </a:cubicBezTo>
                  <a:cubicBezTo>
                    <a:pt x="144003" y="0"/>
                    <a:pt x="171146" y="15932"/>
                    <a:pt x="186489" y="40126"/>
                  </a:cubicBezTo>
                  <a:cubicBezTo>
                    <a:pt x="191209" y="38946"/>
                    <a:pt x="195930" y="38355"/>
                    <a:pt x="201241" y="38355"/>
                  </a:cubicBezTo>
                  <a:cubicBezTo>
                    <a:pt x="232515" y="38355"/>
                    <a:pt x="257889" y="63729"/>
                    <a:pt x="257889" y="95003"/>
                  </a:cubicBezTo>
                  <a:cubicBezTo>
                    <a:pt x="257889" y="95594"/>
                    <a:pt x="257889" y="95594"/>
                    <a:pt x="257889" y="96184"/>
                  </a:cubicBezTo>
                  <a:cubicBezTo>
                    <a:pt x="265560" y="96184"/>
                    <a:pt x="265560" y="96184"/>
                    <a:pt x="265560" y="96184"/>
                  </a:cubicBezTo>
                  <a:cubicBezTo>
                    <a:pt x="286213" y="96184"/>
                    <a:pt x="302735" y="113296"/>
                    <a:pt x="302735" y="133949"/>
                  </a:cubicBezTo>
                  <a:cubicBezTo>
                    <a:pt x="302735" y="135719"/>
                    <a:pt x="302735" y="135719"/>
                    <a:pt x="302735" y="135719"/>
                  </a:cubicBezTo>
                  <a:cubicBezTo>
                    <a:pt x="302735" y="156372"/>
                    <a:pt x="285623" y="172894"/>
                    <a:pt x="265560" y="172894"/>
                  </a:cubicBezTo>
                  <a:cubicBezTo>
                    <a:pt x="37198" y="172894"/>
                    <a:pt x="37198" y="172894"/>
                    <a:pt x="37198" y="172894"/>
                  </a:cubicBezTo>
                  <a:cubicBezTo>
                    <a:pt x="16545" y="172894"/>
                    <a:pt x="22" y="156372"/>
                    <a:pt x="22" y="135719"/>
                  </a:cubicBezTo>
                  <a:cubicBezTo>
                    <a:pt x="22" y="133949"/>
                    <a:pt x="22" y="133949"/>
                    <a:pt x="22" y="133949"/>
                  </a:cubicBezTo>
                  <a:cubicBezTo>
                    <a:pt x="-568" y="116837"/>
                    <a:pt x="10644" y="102084"/>
                    <a:pt x="25986" y="97364"/>
                  </a:cubicBezTo>
                  <a:close/>
                </a:path>
              </a:pathLst>
            </a:custGeom>
            <a:solidFill>
              <a:schemeClr val="accent5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83" name="Group 43">
            <a:extLst>
              <a:ext uri="{FF2B5EF4-FFF2-40B4-BE49-F238E27FC236}">
                <a16:creationId xmlns:a16="http://schemas.microsoft.com/office/drawing/2014/main" id="{D1B3D3D7-9ACE-4228-A2FE-07EF5DA9A3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47324" y="3265132"/>
            <a:ext cx="172711" cy="172711"/>
            <a:chOff x="6006" y="954"/>
            <a:chExt cx="132" cy="132"/>
          </a:xfrm>
          <a:solidFill>
            <a:schemeClr val="tx2"/>
          </a:solidFill>
        </p:grpSpPr>
        <p:sp>
          <p:nvSpPr>
            <p:cNvPr id="1384" name="Freeform 46">
              <a:extLst>
                <a:ext uri="{FF2B5EF4-FFF2-40B4-BE49-F238E27FC236}">
                  <a16:creationId xmlns:a16="http://schemas.microsoft.com/office/drawing/2014/main" id="{BF56EF47-3E7C-48EB-A3AD-8FA6D5FE7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" y="1006"/>
              <a:ext cx="1" cy="2"/>
            </a:xfrm>
            <a:custGeom>
              <a:avLst/>
              <a:gdLst>
                <a:gd name="T0" fmla="*/ 2 w 2"/>
                <a:gd name="T1" fmla="*/ 3 h 4"/>
                <a:gd name="T2" fmla="*/ 2 w 2"/>
                <a:gd name="T3" fmla="*/ 3 h 4"/>
                <a:gd name="T4" fmla="*/ 1 w 2"/>
                <a:gd name="T5" fmla="*/ 0 h 4"/>
                <a:gd name="T6" fmla="*/ 0 w 2"/>
                <a:gd name="T7" fmla="*/ 4 h 4"/>
                <a:gd name="T8" fmla="*/ 2 w 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3"/>
                  </a:moveTo>
                  <a:lnTo>
                    <a:pt x="2" y="3"/>
                  </a:lnTo>
                  <a:lnTo>
                    <a:pt x="1" y="0"/>
                  </a:lnTo>
                  <a:cubicBezTo>
                    <a:pt x="1" y="1"/>
                    <a:pt x="0" y="3"/>
                    <a:pt x="0" y="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5" name="Freeform 47">
              <a:extLst>
                <a:ext uri="{FF2B5EF4-FFF2-40B4-BE49-F238E27FC236}">
                  <a16:creationId xmlns:a16="http://schemas.microsoft.com/office/drawing/2014/main" id="{B56E0A34-1DA8-4E04-B0A2-D6474FC74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6" y="954"/>
              <a:ext cx="132" cy="132"/>
            </a:xfrm>
            <a:custGeom>
              <a:avLst/>
              <a:gdLst>
                <a:gd name="T0" fmla="*/ 146 w 213"/>
                <a:gd name="T1" fmla="*/ 108 h 213"/>
                <a:gd name="T2" fmla="*/ 134 w 213"/>
                <a:gd name="T3" fmla="*/ 134 h 213"/>
                <a:gd name="T4" fmla="*/ 106 w 213"/>
                <a:gd name="T5" fmla="*/ 146 h 213"/>
                <a:gd name="T6" fmla="*/ 79 w 213"/>
                <a:gd name="T7" fmla="*/ 134 h 213"/>
                <a:gd name="T8" fmla="*/ 67 w 213"/>
                <a:gd name="T9" fmla="*/ 108 h 213"/>
                <a:gd name="T10" fmla="*/ 70 w 213"/>
                <a:gd name="T11" fmla="*/ 91 h 213"/>
                <a:gd name="T12" fmla="*/ 79 w 213"/>
                <a:gd name="T13" fmla="*/ 78 h 213"/>
                <a:gd name="T14" fmla="*/ 106 w 213"/>
                <a:gd name="T15" fmla="*/ 67 h 213"/>
                <a:gd name="T16" fmla="*/ 134 w 213"/>
                <a:gd name="T17" fmla="*/ 78 h 213"/>
                <a:gd name="T18" fmla="*/ 143 w 213"/>
                <a:gd name="T19" fmla="*/ 91 h 213"/>
                <a:gd name="T20" fmla="*/ 146 w 213"/>
                <a:gd name="T21" fmla="*/ 108 h 213"/>
                <a:gd name="T22" fmla="*/ 212 w 213"/>
                <a:gd name="T23" fmla="*/ 83 h 213"/>
                <a:gd name="T24" fmla="*/ 187 w 213"/>
                <a:gd name="T25" fmla="*/ 48 h 213"/>
                <a:gd name="T26" fmla="*/ 160 w 213"/>
                <a:gd name="T27" fmla="*/ 47 h 213"/>
                <a:gd name="T28" fmla="*/ 127 w 213"/>
                <a:gd name="T29" fmla="*/ 0 h 213"/>
                <a:gd name="T30" fmla="*/ 108 w 213"/>
                <a:gd name="T31" fmla="*/ 27 h 213"/>
                <a:gd name="T32" fmla="*/ 105 w 213"/>
                <a:gd name="T33" fmla="*/ 27 h 213"/>
                <a:gd name="T34" fmla="*/ 86 w 213"/>
                <a:gd name="T35" fmla="*/ 0 h 213"/>
                <a:gd name="T36" fmla="*/ 48 w 213"/>
                <a:gd name="T37" fmla="*/ 28 h 213"/>
                <a:gd name="T38" fmla="*/ 48 w 213"/>
                <a:gd name="T39" fmla="*/ 53 h 213"/>
                <a:gd name="T40" fmla="*/ 16 w 213"/>
                <a:gd name="T41" fmla="*/ 45 h 213"/>
                <a:gd name="T42" fmla="*/ 2 w 213"/>
                <a:gd name="T43" fmla="*/ 81 h 213"/>
                <a:gd name="T44" fmla="*/ 27 w 213"/>
                <a:gd name="T45" fmla="*/ 102 h 213"/>
                <a:gd name="T46" fmla="*/ 27 w 213"/>
                <a:gd name="T47" fmla="*/ 106 h 213"/>
                <a:gd name="T48" fmla="*/ 27 w 213"/>
                <a:gd name="T49" fmla="*/ 108 h 213"/>
                <a:gd name="T50" fmla="*/ 0 w 213"/>
                <a:gd name="T51" fmla="*/ 127 h 213"/>
                <a:gd name="T52" fmla="*/ 48 w 213"/>
                <a:gd name="T53" fmla="*/ 160 h 213"/>
                <a:gd name="T54" fmla="*/ 46 w 213"/>
                <a:gd name="T55" fmla="*/ 196 h 213"/>
                <a:gd name="T56" fmla="*/ 103 w 213"/>
                <a:gd name="T57" fmla="*/ 186 h 213"/>
                <a:gd name="T58" fmla="*/ 106 w 213"/>
                <a:gd name="T59" fmla="*/ 186 h 213"/>
                <a:gd name="T60" fmla="*/ 110 w 213"/>
                <a:gd name="T61" fmla="*/ 186 h 213"/>
                <a:gd name="T62" fmla="*/ 167 w 213"/>
                <a:gd name="T63" fmla="*/ 196 h 213"/>
                <a:gd name="T64" fmla="*/ 165 w 213"/>
                <a:gd name="T65" fmla="*/ 160 h 213"/>
                <a:gd name="T66" fmla="*/ 213 w 213"/>
                <a:gd name="T67" fmla="*/ 127 h 213"/>
                <a:gd name="T68" fmla="*/ 186 w 213"/>
                <a:gd name="T69" fmla="*/ 108 h 213"/>
                <a:gd name="T70" fmla="*/ 186 w 213"/>
                <a:gd name="T71" fmla="*/ 106 h 213"/>
                <a:gd name="T72" fmla="*/ 186 w 213"/>
                <a:gd name="T73" fmla="*/ 102 h 213"/>
                <a:gd name="T74" fmla="*/ 212 w 213"/>
                <a:gd name="T75" fmla="*/ 8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213">
                  <a:moveTo>
                    <a:pt x="146" y="108"/>
                  </a:moveTo>
                  <a:lnTo>
                    <a:pt x="146" y="108"/>
                  </a:lnTo>
                  <a:cubicBezTo>
                    <a:pt x="146" y="112"/>
                    <a:pt x="145" y="117"/>
                    <a:pt x="143" y="122"/>
                  </a:cubicBezTo>
                  <a:cubicBezTo>
                    <a:pt x="141" y="126"/>
                    <a:pt x="138" y="130"/>
                    <a:pt x="134" y="134"/>
                  </a:cubicBezTo>
                  <a:cubicBezTo>
                    <a:pt x="131" y="138"/>
                    <a:pt x="127" y="140"/>
                    <a:pt x="122" y="142"/>
                  </a:cubicBezTo>
                  <a:cubicBezTo>
                    <a:pt x="117" y="145"/>
                    <a:pt x="112" y="146"/>
                    <a:pt x="106" y="146"/>
                  </a:cubicBezTo>
                  <a:cubicBezTo>
                    <a:pt x="101" y="146"/>
                    <a:pt x="96" y="145"/>
                    <a:pt x="91" y="142"/>
                  </a:cubicBezTo>
                  <a:cubicBezTo>
                    <a:pt x="86" y="140"/>
                    <a:pt x="82" y="138"/>
                    <a:pt x="79" y="134"/>
                  </a:cubicBezTo>
                  <a:cubicBezTo>
                    <a:pt x="75" y="130"/>
                    <a:pt x="72" y="126"/>
                    <a:pt x="70" y="122"/>
                  </a:cubicBezTo>
                  <a:cubicBezTo>
                    <a:pt x="68" y="117"/>
                    <a:pt x="67" y="112"/>
                    <a:pt x="67" y="108"/>
                  </a:cubicBezTo>
                  <a:cubicBezTo>
                    <a:pt x="67" y="107"/>
                    <a:pt x="67" y="107"/>
                    <a:pt x="67" y="106"/>
                  </a:cubicBezTo>
                  <a:cubicBezTo>
                    <a:pt x="67" y="101"/>
                    <a:pt x="68" y="96"/>
                    <a:pt x="70" y="91"/>
                  </a:cubicBezTo>
                  <a:cubicBezTo>
                    <a:pt x="72" y="87"/>
                    <a:pt x="74" y="84"/>
                    <a:pt x="76" y="81"/>
                  </a:cubicBezTo>
                  <a:cubicBezTo>
                    <a:pt x="77" y="80"/>
                    <a:pt x="78" y="79"/>
                    <a:pt x="79" y="78"/>
                  </a:cubicBezTo>
                  <a:cubicBezTo>
                    <a:pt x="82" y="75"/>
                    <a:pt x="86" y="72"/>
                    <a:pt x="91" y="70"/>
                  </a:cubicBezTo>
                  <a:cubicBezTo>
                    <a:pt x="96" y="68"/>
                    <a:pt x="101" y="67"/>
                    <a:pt x="106" y="67"/>
                  </a:cubicBezTo>
                  <a:cubicBezTo>
                    <a:pt x="112" y="67"/>
                    <a:pt x="117" y="68"/>
                    <a:pt x="122" y="70"/>
                  </a:cubicBezTo>
                  <a:cubicBezTo>
                    <a:pt x="127" y="72"/>
                    <a:pt x="131" y="75"/>
                    <a:pt x="134" y="78"/>
                  </a:cubicBezTo>
                  <a:cubicBezTo>
                    <a:pt x="135" y="79"/>
                    <a:pt x="136" y="80"/>
                    <a:pt x="136" y="81"/>
                  </a:cubicBezTo>
                  <a:cubicBezTo>
                    <a:pt x="139" y="84"/>
                    <a:pt x="141" y="87"/>
                    <a:pt x="143" y="91"/>
                  </a:cubicBezTo>
                  <a:cubicBezTo>
                    <a:pt x="145" y="96"/>
                    <a:pt x="146" y="101"/>
                    <a:pt x="146" y="106"/>
                  </a:cubicBezTo>
                  <a:cubicBezTo>
                    <a:pt x="146" y="107"/>
                    <a:pt x="146" y="107"/>
                    <a:pt x="146" y="108"/>
                  </a:cubicBezTo>
                  <a:close/>
                  <a:moveTo>
                    <a:pt x="212" y="83"/>
                  </a:moveTo>
                  <a:lnTo>
                    <a:pt x="212" y="83"/>
                  </a:lnTo>
                  <a:lnTo>
                    <a:pt x="196" y="45"/>
                  </a:lnTo>
                  <a:lnTo>
                    <a:pt x="187" y="48"/>
                  </a:lnTo>
                  <a:lnTo>
                    <a:pt x="165" y="53"/>
                  </a:lnTo>
                  <a:cubicBezTo>
                    <a:pt x="164" y="51"/>
                    <a:pt x="162" y="49"/>
                    <a:pt x="160" y="47"/>
                  </a:cubicBezTo>
                  <a:lnTo>
                    <a:pt x="167" y="16"/>
                  </a:lnTo>
                  <a:lnTo>
                    <a:pt x="127" y="0"/>
                  </a:lnTo>
                  <a:lnTo>
                    <a:pt x="110" y="27"/>
                  </a:lnTo>
                  <a:cubicBezTo>
                    <a:pt x="110" y="27"/>
                    <a:pt x="109" y="27"/>
                    <a:pt x="108" y="27"/>
                  </a:cubicBezTo>
                  <a:cubicBezTo>
                    <a:pt x="108" y="27"/>
                    <a:pt x="107" y="27"/>
                    <a:pt x="106" y="27"/>
                  </a:cubicBezTo>
                  <a:cubicBezTo>
                    <a:pt x="106" y="27"/>
                    <a:pt x="105" y="27"/>
                    <a:pt x="105" y="27"/>
                  </a:cubicBezTo>
                  <a:cubicBezTo>
                    <a:pt x="104" y="27"/>
                    <a:pt x="103" y="27"/>
                    <a:pt x="103" y="27"/>
                  </a:cubicBezTo>
                  <a:lnTo>
                    <a:pt x="86" y="0"/>
                  </a:lnTo>
                  <a:lnTo>
                    <a:pt x="46" y="16"/>
                  </a:lnTo>
                  <a:lnTo>
                    <a:pt x="48" y="28"/>
                  </a:lnTo>
                  <a:lnTo>
                    <a:pt x="53" y="47"/>
                  </a:lnTo>
                  <a:cubicBezTo>
                    <a:pt x="51" y="49"/>
                    <a:pt x="49" y="51"/>
                    <a:pt x="48" y="53"/>
                  </a:cubicBezTo>
                  <a:lnTo>
                    <a:pt x="27" y="48"/>
                  </a:lnTo>
                  <a:lnTo>
                    <a:pt x="16" y="45"/>
                  </a:lnTo>
                  <a:lnTo>
                    <a:pt x="13" y="54"/>
                  </a:lnTo>
                  <a:lnTo>
                    <a:pt x="2" y="81"/>
                  </a:lnTo>
                  <a:lnTo>
                    <a:pt x="0" y="86"/>
                  </a:lnTo>
                  <a:lnTo>
                    <a:pt x="27" y="102"/>
                  </a:lnTo>
                  <a:cubicBezTo>
                    <a:pt x="27" y="103"/>
                    <a:pt x="27" y="104"/>
                    <a:pt x="27" y="104"/>
                  </a:cubicBezTo>
                  <a:cubicBezTo>
                    <a:pt x="27" y="105"/>
                    <a:pt x="27" y="106"/>
                    <a:pt x="27" y="106"/>
                  </a:cubicBezTo>
                  <a:cubicBezTo>
                    <a:pt x="27" y="107"/>
                    <a:pt x="27" y="107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09"/>
                    <a:pt x="27" y="109"/>
                    <a:pt x="27" y="110"/>
                  </a:cubicBezTo>
                  <a:lnTo>
                    <a:pt x="0" y="127"/>
                  </a:lnTo>
                  <a:lnTo>
                    <a:pt x="16" y="167"/>
                  </a:lnTo>
                  <a:lnTo>
                    <a:pt x="48" y="160"/>
                  </a:lnTo>
                  <a:cubicBezTo>
                    <a:pt x="49" y="162"/>
                    <a:pt x="51" y="163"/>
                    <a:pt x="53" y="165"/>
                  </a:cubicBezTo>
                  <a:lnTo>
                    <a:pt x="46" y="196"/>
                  </a:lnTo>
                  <a:lnTo>
                    <a:pt x="86" y="213"/>
                  </a:lnTo>
                  <a:lnTo>
                    <a:pt x="103" y="186"/>
                  </a:lnTo>
                  <a:cubicBezTo>
                    <a:pt x="103" y="186"/>
                    <a:pt x="104" y="186"/>
                    <a:pt x="105" y="186"/>
                  </a:cubicBezTo>
                  <a:cubicBezTo>
                    <a:pt x="105" y="186"/>
                    <a:pt x="106" y="186"/>
                    <a:pt x="106" y="186"/>
                  </a:cubicBezTo>
                  <a:cubicBezTo>
                    <a:pt x="107" y="186"/>
                    <a:pt x="108" y="186"/>
                    <a:pt x="108" y="186"/>
                  </a:cubicBezTo>
                  <a:cubicBezTo>
                    <a:pt x="109" y="186"/>
                    <a:pt x="110" y="186"/>
                    <a:pt x="110" y="186"/>
                  </a:cubicBezTo>
                  <a:lnTo>
                    <a:pt x="127" y="213"/>
                  </a:lnTo>
                  <a:lnTo>
                    <a:pt x="167" y="196"/>
                  </a:lnTo>
                  <a:lnTo>
                    <a:pt x="160" y="165"/>
                  </a:lnTo>
                  <a:cubicBezTo>
                    <a:pt x="162" y="163"/>
                    <a:pt x="164" y="162"/>
                    <a:pt x="165" y="160"/>
                  </a:cubicBezTo>
                  <a:lnTo>
                    <a:pt x="196" y="167"/>
                  </a:lnTo>
                  <a:lnTo>
                    <a:pt x="213" y="127"/>
                  </a:lnTo>
                  <a:lnTo>
                    <a:pt x="186" y="110"/>
                  </a:lnTo>
                  <a:cubicBezTo>
                    <a:pt x="186" y="109"/>
                    <a:pt x="186" y="109"/>
                    <a:pt x="186" y="108"/>
                  </a:cubicBezTo>
                  <a:cubicBezTo>
                    <a:pt x="186" y="108"/>
                    <a:pt x="186" y="107"/>
                    <a:pt x="186" y="107"/>
                  </a:cubicBezTo>
                  <a:cubicBezTo>
                    <a:pt x="186" y="107"/>
                    <a:pt x="186" y="106"/>
                    <a:pt x="186" y="106"/>
                  </a:cubicBezTo>
                  <a:cubicBezTo>
                    <a:pt x="186" y="106"/>
                    <a:pt x="186" y="105"/>
                    <a:pt x="186" y="104"/>
                  </a:cubicBezTo>
                  <a:cubicBezTo>
                    <a:pt x="186" y="104"/>
                    <a:pt x="186" y="103"/>
                    <a:pt x="186" y="102"/>
                  </a:cubicBezTo>
                  <a:lnTo>
                    <a:pt x="211" y="87"/>
                  </a:lnTo>
                  <a:cubicBezTo>
                    <a:pt x="211" y="86"/>
                    <a:pt x="212" y="84"/>
                    <a:pt x="212" y="8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86" name="Group 43">
            <a:extLst>
              <a:ext uri="{FF2B5EF4-FFF2-40B4-BE49-F238E27FC236}">
                <a16:creationId xmlns:a16="http://schemas.microsoft.com/office/drawing/2014/main" id="{6857824E-52A2-4D9F-B9CF-936800963B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86763" y="3181920"/>
            <a:ext cx="124894" cy="124893"/>
            <a:chOff x="6006" y="954"/>
            <a:chExt cx="132" cy="132"/>
          </a:xfrm>
          <a:solidFill>
            <a:schemeClr val="tx2"/>
          </a:solidFill>
        </p:grpSpPr>
        <p:sp>
          <p:nvSpPr>
            <p:cNvPr id="1387" name="Freeform 46">
              <a:extLst>
                <a:ext uri="{FF2B5EF4-FFF2-40B4-BE49-F238E27FC236}">
                  <a16:creationId xmlns:a16="http://schemas.microsoft.com/office/drawing/2014/main" id="{8063434E-E3E3-4C34-ADF0-A5F584719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" y="1006"/>
              <a:ext cx="1" cy="2"/>
            </a:xfrm>
            <a:custGeom>
              <a:avLst/>
              <a:gdLst>
                <a:gd name="T0" fmla="*/ 2 w 2"/>
                <a:gd name="T1" fmla="*/ 3 h 4"/>
                <a:gd name="T2" fmla="*/ 2 w 2"/>
                <a:gd name="T3" fmla="*/ 3 h 4"/>
                <a:gd name="T4" fmla="*/ 1 w 2"/>
                <a:gd name="T5" fmla="*/ 0 h 4"/>
                <a:gd name="T6" fmla="*/ 0 w 2"/>
                <a:gd name="T7" fmla="*/ 4 h 4"/>
                <a:gd name="T8" fmla="*/ 2 w 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3"/>
                  </a:moveTo>
                  <a:lnTo>
                    <a:pt x="2" y="3"/>
                  </a:lnTo>
                  <a:lnTo>
                    <a:pt x="1" y="0"/>
                  </a:lnTo>
                  <a:cubicBezTo>
                    <a:pt x="1" y="1"/>
                    <a:pt x="0" y="3"/>
                    <a:pt x="0" y="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8" name="Freeform 47">
              <a:extLst>
                <a:ext uri="{FF2B5EF4-FFF2-40B4-BE49-F238E27FC236}">
                  <a16:creationId xmlns:a16="http://schemas.microsoft.com/office/drawing/2014/main" id="{C6CB97B0-BF66-4379-AEF3-494A4995C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6" y="954"/>
              <a:ext cx="132" cy="132"/>
            </a:xfrm>
            <a:custGeom>
              <a:avLst/>
              <a:gdLst>
                <a:gd name="T0" fmla="*/ 146 w 213"/>
                <a:gd name="T1" fmla="*/ 108 h 213"/>
                <a:gd name="T2" fmla="*/ 134 w 213"/>
                <a:gd name="T3" fmla="*/ 134 h 213"/>
                <a:gd name="T4" fmla="*/ 106 w 213"/>
                <a:gd name="T5" fmla="*/ 146 h 213"/>
                <a:gd name="T6" fmla="*/ 79 w 213"/>
                <a:gd name="T7" fmla="*/ 134 h 213"/>
                <a:gd name="T8" fmla="*/ 67 w 213"/>
                <a:gd name="T9" fmla="*/ 108 h 213"/>
                <a:gd name="T10" fmla="*/ 70 w 213"/>
                <a:gd name="T11" fmla="*/ 91 h 213"/>
                <a:gd name="T12" fmla="*/ 79 w 213"/>
                <a:gd name="T13" fmla="*/ 78 h 213"/>
                <a:gd name="T14" fmla="*/ 106 w 213"/>
                <a:gd name="T15" fmla="*/ 67 h 213"/>
                <a:gd name="T16" fmla="*/ 134 w 213"/>
                <a:gd name="T17" fmla="*/ 78 h 213"/>
                <a:gd name="T18" fmla="*/ 143 w 213"/>
                <a:gd name="T19" fmla="*/ 91 h 213"/>
                <a:gd name="T20" fmla="*/ 146 w 213"/>
                <a:gd name="T21" fmla="*/ 108 h 213"/>
                <a:gd name="T22" fmla="*/ 212 w 213"/>
                <a:gd name="T23" fmla="*/ 83 h 213"/>
                <a:gd name="T24" fmla="*/ 187 w 213"/>
                <a:gd name="T25" fmla="*/ 48 h 213"/>
                <a:gd name="T26" fmla="*/ 160 w 213"/>
                <a:gd name="T27" fmla="*/ 47 h 213"/>
                <a:gd name="T28" fmla="*/ 127 w 213"/>
                <a:gd name="T29" fmla="*/ 0 h 213"/>
                <a:gd name="T30" fmla="*/ 108 w 213"/>
                <a:gd name="T31" fmla="*/ 27 h 213"/>
                <a:gd name="T32" fmla="*/ 105 w 213"/>
                <a:gd name="T33" fmla="*/ 27 h 213"/>
                <a:gd name="T34" fmla="*/ 86 w 213"/>
                <a:gd name="T35" fmla="*/ 0 h 213"/>
                <a:gd name="T36" fmla="*/ 48 w 213"/>
                <a:gd name="T37" fmla="*/ 28 h 213"/>
                <a:gd name="T38" fmla="*/ 48 w 213"/>
                <a:gd name="T39" fmla="*/ 53 h 213"/>
                <a:gd name="T40" fmla="*/ 16 w 213"/>
                <a:gd name="T41" fmla="*/ 45 h 213"/>
                <a:gd name="T42" fmla="*/ 2 w 213"/>
                <a:gd name="T43" fmla="*/ 81 h 213"/>
                <a:gd name="T44" fmla="*/ 27 w 213"/>
                <a:gd name="T45" fmla="*/ 102 h 213"/>
                <a:gd name="T46" fmla="*/ 27 w 213"/>
                <a:gd name="T47" fmla="*/ 106 h 213"/>
                <a:gd name="T48" fmla="*/ 27 w 213"/>
                <a:gd name="T49" fmla="*/ 108 h 213"/>
                <a:gd name="T50" fmla="*/ 0 w 213"/>
                <a:gd name="T51" fmla="*/ 127 h 213"/>
                <a:gd name="T52" fmla="*/ 48 w 213"/>
                <a:gd name="T53" fmla="*/ 160 h 213"/>
                <a:gd name="T54" fmla="*/ 46 w 213"/>
                <a:gd name="T55" fmla="*/ 196 h 213"/>
                <a:gd name="T56" fmla="*/ 103 w 213"/>
                <a:gd name="T57" fmla="*/ 186 h 213"/>
                <a:gd name="T58" fmla="*/ 106 w 213"/>
                <a:gd name="T59" fmla="*/ 186 h 213"/>
                <a:gd name="T60" fmla="*/ 110 w 213"/>
                <a:gd name="T61" fmla="*/ 186 h 213"/>
                <a:gd name="T62" fmla="*/ 167 w 213"/>
                <a:gd name="T63" fmla="*/ 196 h 213"/>
                <a:gd name="T64" fmla="*/ 165 w 213"/>
                <a:gd name="T65" fmla="*/ 160 h 213"/>
                <a:gd name="T66" fmla="*/ 213 w 213"/>
                <a:gd name="T67" fmla="*/ 127 h 213"/>
                <a:gd name="T68" fmla="*/ 186 w 213"/>
                <a:gd name="T69" fmla="*/ 108 h 213"/>
                <a:gd name="T70" fmla="*/ 186 w 213"/>
                <a:gd name="T71" fmla="*/ 106 h 213"/>
                <a:gd name="T72" fmla="*/ 186 w 213"/>
                <a:gd name="T73" fmla="*/ 102 h 213"/>
                <a:gd name="T74" fmla="*/ 212 w 213"/>
                <a:gd name="T75" fmla="*/ 8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213">
                  <a:moveTo>
                    <a:pt x="146" y="108"/>
                  </a:moveTo>
                  <a:lnTo>
                    <a:pt x="146" y="108"/>
                  </a:lnTo>
                  <a:cubicBezTo>
                    <a:pt x="146" y="112"/>
                    <a:pt x="145" y="117"/>
                    <a:pt x="143" y="122"/>
                  </a:cubicBezTo>
                  <a:cubicBezTo>
                    <a:pt x="141" y="126"/>
                    <a:pt x="138" y="130"/>
                    <a:pt x="134" y="134"/>
                  </a:cubicBezTo>
                  <a:cubicBezTo>
                    <a:pt x="131" y="138"/>
                    <a:pt x="127" y="140"/>
                    <a:pt x="122" y="142"/>
                  </a:cubicBezTo>
                  <a:cubicBezTo>
                    <a:pt x="117" y="145"/>
                    <a:pt x="112" y="146"/>
                    <a:pt x="106" y="146"/>
                  </a:cubicBezTo>
                  <a:cubicBezTo>
                    <a:pt x="101" y="146"/>
                    <a:pt x="96" y="145"/>
                    <a:pt x="91" y="142"/>
                  </a:cubicBezTo>
                  <a:cubicBezTo>
                    <a:pt x="86" y="140"/>
                    <a:pt x="82" y="138"/>
                    <a:pt x="79" y="134"/>
                  </a:cubicBezTo>
                  <a:cubicBezTo>
                    <a:pt x="75" y="130"/>
                    <a:pt x="72" y="126"/>
                    <a:pt x="70" y="122"/>
                  </a:cubicBezTo>
                  <a:cubicBezTo>
                    <a:pt x="68" y="117"/>
                    <a:pt x="67" y="112"/>
                    <a:pt x="67" y="108"/>
                  </a:cubicBezTo>
                  <a:cubicBezTo>
                    <a:pt x="67" y="107"/>
                    <a:pt x="67" y="107"/>
                    <a:pt x="67" y="106"/>
                  </a:cubicBezTo>
                  <a:cubicBezTo>
                    <a:pt x="67" y="101"/>
                    <a:pt x="68" y="96"/>
                    <a:pt x="70" y="91"/>
                  </a:cubicBezTo>
                  <a:cubicBezTo>
                    <a:pt x="72" y="87"/>
                    <a:pt x="74" y="84"/>
                    <a:pt x="76" y="81"/>
                  </a:cubicBezTo>
                  <a:cubicBezTo>
                    <a:pt x="77" y="80"/>
                    <a:pt x="78" y="79"/>
                    <a:pt x="79" y="78"/>
                  </a:cubicBezTo>
                  <a:cubicBezTo>
                    <a:pt x="82" y="75"/>
                    <a:pt x="86" y="72"/>
                    <a:pt x="91" y="70"/>
                  </a:cubicBezTo>
                  <a:cubicBezTo>
                    <a:pt x="96" y="68"/>
                    <a:pt x="101" y="67"/>
                    <a:pt x="106" y="67"/>
                  </a:cubicBezTo>
                  <a:cubicBezTo>
                    <a:pt x="112" y="67"/>
                    <a:pt x="117" y="68"/>
                    <a:pt x="122" y="70"/>
                  </a:cubicBezTo>
                  <a:cubicBezTo>
                    <a:pt x="127" y="72"/>
                    <a:pt x="131" y="75"/>
                    <a:pt x="134" y="78"/>
                  </a:cubicBezTo>
                  <a:cubicBezTo>
                    <a:pt x="135" y="79"/>
                    <a:pt x="136" y="80"/>
                    <a:pt x="136" y="81"/>
                  </a:cubicBezTo>
                  <a:cubicBezTo>
                    <a:pt x="139" y="84"/>
                    <a:pt x="141" y="87"/>
                    <a:pt x="143" y="91"/>
                  </a:cubicBezTo>
                  <a:cubicBezTo>
                    <a:pt x="145" y="96"/>
                    <a:pt x="146" y="101"/>
                    <a:pt x="146" y="106"/>
                  </a:cubicBezTo>
                  <a:cubicBezTo>
                    <a:pt x="146" y="107"/>
                    <a:pt x="146" y="107"/>
                    <a:pt x="146" y="108"/>
                  </a:cubicBezTo>
                  <a:close/>
                  <a:moveTo>
                    <a:pt x="212" y="83"/>
                  </a:moveTo>
                  <a:lnTo>
                    <a:pt x="212" y="83"/>
                  </a:lnTo>
                  <a:lnTo>
                    <a:pt x="196" y="45"/>
                  </a:lnTo>
                  <a:lnTo>
                    <a:pt x="187" y="48"/>
                  </a:lnTo>
                  <a:lnTo>
                    <a:pt x="165" y="53"/>
                  </a:lnTo>
                  <a:cubicBezTo>
                    <a:pt x="164" y="51"/>
                    <a:pt x="162" y="49"/>
                    <a:pt x="160" y="47"/>
                  </a:cubicBezTo>
                  <a:lnTo>
                    <a:pt x="167" y="16"/>
                  </a:lnTo>
                  <a:lnTo>
                    <a:pt x="127" y="0"/>
                  </a:lnTo>
                  <a:lnTo>
                    <a:pt x="110" y="27"/>
                  </a:lnTo>
                  <a:cubicBezTo>
                    <a:pt x="110" y="27"/>
                    <a:pt x="109" y="27"/>
                    <a:pt x="108" y="27"/>
                  </a:cubicBezTo>
                  <a:cubicBezTo>
                    <a:pt x="108" y="27"/>
                    <a:pt x="107" y="27"/>
                    <a:pt x="106" y="27"/>
                  </a:cubicBezTo>
                  <a:cubicBezTo>
                    <a:pt x="106" y="27"/>
                    <a:pt x="105" y="27"/>
                    <a:pt x="105" y="27"/>
                  </a:cubicBezTo>
                  <a:cubicBezTo>
                    <a:pt x="104" y="27"/>
                    <a:pt x="103" y="27"/>
                    <a:pt x="103" y="27"/>
                  </a:cubicBezTo>
                  <a:lnTo>
                    <a:pt x="86" y="0"/>
                  </a:lnTo>
                  <a:lnTo>
                    <a:pt x="46" y="16"/>
                  </a:lnTo>
                  <a:lnTo>
                    <a:pt x="48" y="28"/>
                  </a:lnTo>
                  <a:lnTo>
                    <a:pt x="53" y="47"/>
                  </a:lnTo>
                  <a:cubicBezTo>
                    <a:pt x="51" y="49"/>
                    <a:pt x="49" y="51"/>
                    <a:pt x="48" y="53"/>
                  </a:cubicBezTo>
                  <a:lnTo>
                    <a:pt x="27" y="48"/>
                  </a:lnTo>
                  <a:lnTo>
                    <a:pt x="16" y="45"/>
                  </a:lnTo>
                  <a:lnTo>
                    <a:pt x="13" y="54"/>
                  </a:lnTo>
                  <a:lnTo>
                    <a:pt x="2" y="81"/>
                  </a:lnTo>
                  <a:lnTo>
                    <a:pt x="0" y="86"/>
                  </a:lnTo>
                  <a:lnTo>
                    <a:pt x="27" y="102"/>
                  </a:lnTo>
                  <a:cubicBezTo>
                    <a:pt x="27" y="103"/>
                    <a:pt x="27" y="104"/>
                    <a:pt x="27" y="104"/>
                  </a:cubicBezTo>
                  <a:cubicBezTo>
                    <a:pt x="27" y="105"/>
                    <a:pt x="27" y="106"/>
                    <a:pt x="27" y="106"/>
                  </a:cubicBezTo>
                  <a:cubicBezTo>
                    <a:pt x="27" y="107"/>
                    <a:pt x="27" y="107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09"/>
                    <a:pt x="27" y="109"/>
                    <a:pt x="27" y="110"/>
                  </a:cubicBezTo>
                  <a:lnTo>
                    <a:pt x="0" y="127"/>
                  </a:lnTo>
                  <a:lnTo>
                    <a:pt x="16" y="167"/>
                  </a:lnTo>
                  <a:lnTo>
                    <a:pt x="48" y="160"/>
                  </a:lnTo>
                  <a:cubicBezTo>
                    <a:pt x="49" y="162"/>
                    <a:pt x="51" y="163"/>
                    <a:pt x="53" y="165"/>
                  </a:cubicBezTo>
                  <a:lnTo>
                    <a:pt x="46" y="196"/>
                  </a:lnTo>
                  <a:lnTo>
                    <a:pt x="86" y="213"/>
                  </a:lnTo>
                  <a:lnTo>
                    <a:pt x="103" y="186"/>
                  </a:lnTo>
                  <a:cubicBezTo>
                    <a:pt x="103" y="186"/>
                    <a:pt x="104" y="186"/>
                    <a:pt x="105" y="186"/>
                  </a:cubicBezTo>
                  <a:cubicBezTo>
                    <a:pt x="105" y="186"/>
                    <a:pt x="106" y="186"/>
                    <a:pt x="106" y="186"/>
                  </a:cubicBezTo>
                  <a:cubicBezTo>
                    <a:pt x="107" y="186"/>
                    <a:pt x="108" y="186"/>
                    <a:pt x="108" y="186"/>
                  </a:cubicBezTo>
                  <a:cubicBezTo>
                    <a:pt x="109" y="186"/>
                    <a:pt x="110" y="186"/>
                    <a:pt x="110" y="186"/>
                  </a:cubicBezTo>
                  <a:lnTo>
                    <a:pt x="127" y="213"/>
                  </a:lnTo>
                  <a:lnTo>
                    <a:pt x="167" y="196"/>
                  </a:lnTo>
                  <a:lnTo>
                    <a:pt x="160" y="165"/>
                  </a:lnTo>
                  <a:cubicBezTo>
                    <a:pt x="162" y="163"/>
                    <a:pt x="164" y="162"/>
                    <a:pt x="165" y="160"/>
                  </a:cubicBezTo>
                  <a:lnTo>
                    <a:pt x="196" y="167"/>
                  </a:lnTo>
                  <a:lnTo>
                    <a:pt x="213" y="127"/>
                  </a:lnTo>
                  <a:lnTo>
                    <a:pt x="186" y="110"/>
                  </a:lnTo>
                  <a:cubicBezTo>
                    <a:pt x="186" y="109"/>
                    <a:pt x="186" y="109"/>
                    <a:pt x="186" y="108"/>
                  </a:cubicBezTo>
                  <a:cubicBezTo>
                    <a:pt x="186" y="108"/>
                    <a:pt x="186" y="107"/>
                    <a:pt x="186" y="107"/>
                  </a:cubicBezTo>
                  <a:cubicBezTo>
                    <a:pt x="186" y="107"/>
                    <a:pt x="186" y="106"/>
                    <a:pt x="186" y="106"/>
                  </a:cubicBezTo>
                  <a:cubicBezTo>
                    <a:pt x="186" y="106"/>
                    <a:pt x="186" y="105"/>
                    <a:pt x="186" y="104"/>
                  </a:cubicBezTo>
                  <a:cubicBezTo>
                    <a:pt x="186" y="104"/>
                    <a:pt x="186" y="103"/>
                    <a:pt x="186" y="102"/>
                  </a:cubicBezTo>
                  <a:lnTo>
                    <a:pt x="211" y="87"/>
                  </a:lnTo>
                  <a:cubicBezTo>
                    <a:pt x="211" y="86"/>
                    <a:pt x="212" y="84"/>
                    <a:pt x="212" y="8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9728" tIns="54864" rIns="109728" bIns="5486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89" name="Black rectangle">
            <a:extLst>
              <a:ext uri="{FF2B5EF4-FFF2-40B4-BE49-F238E27FC236}">
                <a16:creationId xmlns:a16="http://schemas.microsoft.com/office/drawing/2014/main" id="{8C5DEC52-6CED-4F7A-BF64-8D0F6C77F534}"/>
              </a:ext>
            </a:extLst>
          </p:cNvPr>
          <p:cNvSpPr/>
          <p:nvPr/>
        </p:nvSpPr>
        <p:spPr bwMode="auto">
          <a:xfrm>
            <a:off x="4891833" y="3742710"/>
            <a:ext cx="451978" cy="30955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90" name="Retail">
            <a:extLst>
              <a:ext uri="{FF2B5EF4-FFF2-40B4-BE49-F238E27FC236}">
                <a16:creationId xmlns:a16="http://schemas.microsoft.com/office/drawing/2014/main" id="{28CA8CF7-9FE8-496F-A0E0-38732C85F938}"/>
              </a:ext>
            </a:extLst>
          </p:cNvPr>
          <p:cNvGrpSpPr/>
          <p:nvPr/>
        </p:nvGrpSpPr>
        <p:grpSpPr>
          <a:xfrm>
            <a:off x="3380072" y="2291906"/>
            <a:ext cx="1506865" cy="972015"/>
            <a:chOff x="3295016" y="2809216"/>
            <a:chExt cx="1506865" cy="972015"/>
          </a:xfrm>
        </p:grpSpPr>
        <p:sp>
          <p:nvSpPr>
            <p:cNvPr id="1391" name="Rectangle 1390">
              <a:extLst>
                <a:ext uri="{FF2B5EF4-FFF2-40B4-BE49-F238E27FC236}">
                  <a16:creationId xmlns:a16="http://schemas.microsoft.com/office/drawing/2014/main" id="{ECD52F0A-6EE8-495D-B65A-C9B5598D98C5}"/>
                </a:ext>
              </a:extLst>
            </p:cNvPr>
            <p:cNvSpPr/>
            <p:nvPr/>
          </p:nvSpPr>
          <p:spPr bwMode="auto">
            <a:xfrm>
              <a:off x="3318459" y="3473180"/>
              <a:ext cx="240635" cy="10888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92" name="Graphic 1391">
              <a:extLst>
                <a:ext uri="{FF2B5EF4-FFF2-40B4-BE49-F238E27FC236}">
                  <a16:creationId xmlns:a16="http://schemas.microsoft.com/office/drawing/2014/main" id="{4C5B58AF-2426-4401-A7D9-C212778DE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35703" y="3300938"/>
              <a:ext cx="513991" cy="185608"/>
            </a:xfrm>
            <a:prstGeom prst="rect">
              <a:avLst/>
            </a:prstGeom>
          </p:spPr>
        </p:pic>
        <p:pic>
          <p:nvPicPr>
            <p:cNvPr id="1393" name="Graphic 1392">
              <a:extLst>
                <a:ext uri="{FF2B5EF4-FFF2-40B4-BE49-F238E27FC236}">
                  <a16:creationId xmlns:a16="http://schemas.microsoft.com/office/drawing/2014/main" id="{6A99C9D9-75B6-4350-8F4B-CA08D3150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37220" y="2809216"/>
              <a:ext cx="333177" cy="684864"/>
            </a:xfrm>
            <a:prstGeom prst="rect">
              <a:avLst/>
            </a:prstGeom>
          </p:spPr>
        </p:pic>
        <p:grpSp>
          <p:nvGrpSpPr>
            <p:cNvPr id="1394" name="Group 1393">
              <a:extLst>
                <a:ext uri="{FF2B5EF4-FFF2-40B4-BE49-F238E27FC236}">
                  <a16:creationId xmlns:a16="http://schemas.microsoft.com/office/drawing/2014/main" id="{3EF3A60D-2BE8-4F15-B4EB-911F78284096}"/>
                </a:ext>
              </a:extLst>
            </p:cNvPr>
            <p:cNvGrpSpPr/>
            <p:nvPr/>
          </p:nvGrpSpPr>
          <p:grpSpPr>
            <a:xfrm>
              <a:off x="3669971" y="3056461"/>
              <a:ext cx="329560" cy="464197"/>
              <a:chOff x="3868389" y="3385937"/>
              <a:chExt cx="293037" cy="412753"/>
            </a:xfrm>
          </p:grpSpPr>
          <p:sp>
            <p:nvSpPr>
              <p:cNvPr id="1421" name="Rectangle 1420">
                <a:extLst>
                  <a:ext uri="{FF2B5EF4-FFF2-40B4-BE49-F238E27FC236}">
                    <a16:creationId xmlns:a16="http://schemas.microsoft.com/office/drawing/2014/main" id="{DC3AC7A6-A9A4-4D6B-8DA8-E1BD8EE6C619}"/>
                  </a:ext>
                </a:extLst>
              </p:cNvPr>
              <p:cNvSpPr/>
              <p:nvPr/>
            </p:nvSpPr>
            <p:spPr bwMode="auto">
              <a:xfrm>
                <a:off x="3884211" y="3398656"/>
                <a:ext cx="273940" cy="38817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22" name="Group 21">
                <a:extLst>
                  <a:ext uri="{FF2B5EF4-FFF2-40B4-BE49-F238E27FC236}">
                    <a16:creationId xmlns:a16="http://schemas.microsoft.com/office/drawing/2014/main" id="{60BE41D3-7682-4EC0-974F-312E69006F2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8389" y="3385937"/>
                <a:ext cx="293037" cy="412753"/>
                <a:chOff x="2437" y="818"/>
                <a:chExt cx="164" cy="231"/>
              </a:xfrm>
              <a:solidFill>
                <a:schemeClr val="tx1"/>
              </a:solidFill>
            </p:grpSpPr>
            <p:sp>
              <p:nvSpPr>
                <p:cNvPr id="1423" name="Freeform 22">
                  <a:extLst>
                    <a:ext uri="{FF2B5EF4-FFF2-40B4-BE49-F238E27FC236}">
                      <a16:creationId xmlns:a16="http://schemas.microsoft.com/office/drawing/2014/main" id="{91DA572B-BA81-4E02-BFDF-F42F217FA6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6" y="949"/>
                  <a:ext cx="32" cy="33"/>
                </a:xfrm>
                <a:custGeom>
                  <a:avLst/>
                  <a:gdLst>
                    <a:gd name="T0" fmla="*/ 0 w 52"/>
                    <a:gd name="T1" fmla="*/ 53 h 53"/>
                    <a:gd name="T2" fmla="*/ 0 w 52"/>
                    <a:gd name="T3" fmla="*/ 53 h 53"/>
                    <a:gd name="T4" fmla="*/ 52 w 52"/>
                    <a:gd name="T5" fmla="*/ 53 h 53"/>
                    <a:gd name="T6" fmla="*/ 52 w 52"/>
                    <a:gd name="T7" fmla="*/ 0 h 53"/>
                    <a:gd name="T8" fmla="*/ 0 w 52"/>
                    <a:gd name="T9" fmla="*/ 0 h 53"/>
                    <a:gd name="T10" fmla="*/ 0 w 52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3">
                      <a:moveTo>
                        <a:pt x="0" y="53"/>
                      </a:moveTo>
                      <a:lnTo>
                        <a:pt x="0" y="53"/>
                      </a:lnTo>
                      <a:lnTo>
                        <a:pt x="52" y="53"/>
                      </a:lnTo>
                      <a:lnTo>
                        <a:pt x="52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424" name="Freeform 23">
                  <a:extLst>
                    <a:ext uri="{FF2B5EF4-FFF2-40B4-BE49-F238E27FC236}">
                      <a16:creationId xmlns:a16="http://schemas.microsoft.com/office/drawing/2014/main" id="{48330575-C7BE-4AC7-AE08-D510CB6B93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37" y="818"/>
                  <a:ext cx="164" cy="231"/>
                </a:xfrm>
                <a:custGeom>
                  <a:avLst/>
                  <a:gdLst>
                    <a:gd name="T0" fmla="*/ 239 w 265"/>
                    <a:gd name="T1" fmla="*/ 106 h 372"/>
                    <a:gd name="T2" fmla="*/ 239 w 265"/>
                    <a:gd name="T3" fmla="*/ 106 h 372"/>
                    <a:gd name="T4" fmla="*/ 186 w 265"/>
                    <a:gd name="T5" fmla="*/ 106 h 372"/>
                    <a:gd name="T6" fmla="*/ 186 w 265"/>
                    <a:gd name="T7" fmla="*/ 53 h 372"/>
                    <a:gd name="T8" fmla="*/ 239 w 265"/>
                    <a:gd name="T9" fmla="*/ 53 h 372"/>
                    <a:gd name="T10" fmla="*/ 239 w 265"/>
                    <a:gd name="T11" fmla="*/ 106 h 372"/>
                    <a:gd name="T12" fmla="*/ 239 w 265"/>
                    <a:gd name="T13" fmla="*/ 186 h 372"/>
                    <a:gd name="T14" fmla="*/ 239 w 265"/>
                    <a:gd name="T15" fmla="*/ 186 h 372"/>
                    <a:gd name="T16" fmla="*/ 186 w 265"/>
                    <a:gd name="T17" fmla="*/ 186 h 372"/>
                    <a:gd name="T18" fmla="*/ 186 w 265"/>
                    <a:gd name="T19" fmla="*/ 133 h 372"/>
                    <a:gd name="T20" fmla="*/ 239 w 265"/>
                    <a:gd name="T21" fmla="*/ 133 h 372"/>
                    <a:gd name="T22" fmla="*/ 239 w 265"/>
                    <a:gd name="T23" fmla="*/ 186 h 372"/>
                    <a:gd name="T24" fmla="*/ 238 w 265"/>
                    <a:gd name="T25" fmla="*/ 266 h 372"/>
                    <a:gd name="T26" fmla="*/ 238 w 265"/>
                    <a:gd name="T27" fmla="*/ 266 h 372"/>
                    <a:gd name="T28" fmla="*/ 186 w 265"/>
                    <a:gd name="T29" fmla="*/ 266 h 372"/>
                    <a:gd name="T30" fmla="*/ 186 w 265"/>
                    <a:gd name="T31" fmla="*/ 213 h 372"/>
                    <a:gd name="T32" fmla="*/ 238 w 265"/>
                    <a:gd name="T33" fmla="*/ 213 h 372"/>
                    <a:gd name="T34" fmla="*/ 238 w 265"/>
                    <a:gd name="T35" fmla="*/ 266 h 372"/>
                    <a:gd name="T36" fmla="*/ 159 w 265"/>
                    <a:gd name="T37" fmla="*/ 106 h 372"/>
                    <a:gd name="T38" fmla="*/ 159 w 265"/>
                    <a:gd name="T39" fmla="*/ 106 h 372"/>
                    <a:gd name="T40" fmla="*/ 106 w 265"/>
                    <a:gd name="T41" fmla="*/ 106 h 372"/>
                    <a:gd name="T42" fmla="*/ 106 w 265"/>
                    <a:gd name="T43" fmla="*/ 53 h 372"/>
                    <a:gd name="T44" fmla="*/ 159 w 265"/>
                    <a:gd name="T45" fmla="*/ 53 h 372"/>
                    <a:gd name="T46" fmla="*/ 159 w 265"/>
                    <a:gd name="T47" fmla="*/ 106 h 372"/>
                    <a:gd name="T48" fmla="*/ 159 w 265"/>
                    <a:gd name="T49" fmla="*/ 186 h 372"/>
                    <a:gd name="T50" fmla="*/ 159 w 265"/>
                    <a:gd name="T51" fmla="*/ 186 h 372"/>
                    <a:gd name="T52" fmla="*/ 106 w 265"/>
                    <a:gd name="T53" fmla="*/ 186 h 372"/>
                    <a:gd name="T54" fmla="*/ 106 w 265"/>
                    <a:gd name="T55" fmla="*/ 133 h 372"/>
                    <a:gd name="T56" fmla="*/ 159 w 265"/>
                    <a:gd name="T57" fmla="*/ 133 h 372"/>
                    <a:gd name="T58" fmla="*/ 159 w 265"/>
                    <a:gd name="T59" fmla="*/ 186 h 372"/>
                    <a:gd name="T60" fmla="*/ 159 w 265"/>
                    <a:gd name="T61" fmla="*/ 266 h 372"/>
                    <a:gd name="T62" fmla="*/ 159 w 265"/>
                    <a:gd name="T63" fmla="*/ 266 h 372"/>
                    <a:gd name="T64" fmla="*/ 106 w 265"/>
                    <a:gd name="T65" fmla="*/ 266 h 372"/>
                    <a:gd name="T66" fmla="*/ 106 w 265"/>
                    <a:gd name="T67" fmla="*/ 213 h 372"/>
                    <a:gd name="T68" fmla="*/ 159 w 265"/>
                    <a:gd name="T69" fmla="*/ 213 h 372"/>
                    <a:gd name="T70" fmla="*/ 159 w 265"/>
                    <a:gd name="T71" fmla="*/ 266 h 372"/>
                    <a:gd name="T72" fmla="*/ 159 w 265"/>
                    <a:gd name="T73" fmla="*/ 346 h 372"/>
                    <a:gd name="T74" fmla="*/ 159 w 265"/>
                    <a:gd name="T75" fmla="*/ 346 h 372"/>
                    <a:gd name="T76" fmla="*/ 106 w 265"/>
                    <a:gd name="T77" fmla="*/ 346 h 372"/>
                    <a:gd name="T78" fmla="*/ 106 w 265"/>
                    <a:gd name="T79" fmla="*/ 293 h 372"/>
                    <a:gd name="T80" fmla="*/ 159 w 265"/>
                    <a:gd name="T81" fmla="*/ 293 h 372"/>
                    <a:gd name="T82" fmla="*/ 159 w 265"/>
                    <a:gd name="T83" fmla="*/ 346 h 372"/>
                    <a:gd name="T84" fmla="*/ 79 w 265"/>
                    <a:gd name="T85" fmla="*/ 186 h 372"/>
                    <a:gd name="T86" fmla="*/ 79 w 265"/>
                    <a:gd name="T87" fmla="*/ 186 h 372"/>
                    <a:gd name="T88" fmla="*/ 26 w 265"/>
                    <a:gd name="T89" fmla="*/ 186 h 372"/>
                    <a:gd name="T90" fmla="*/ 26 w 265"/>
                    <a:gd name="T91" fmla="*/ 133 h 372"/>
                    <a:gd name="T92" fmla="*/ 79 w 265"/>
                    <a:gd name="T93" fmla="*/ 133 h 372"/>
                    <a:gd name="T94" fmla="*/ 79 w 265"/>
                    <a:gd name="T95" fmla="*/ 186 h 372"/>
                    <a:gd name="T96" fmla="*/ 79 w 265"/>
                    <a:gd name="T97" fmla="*/ 266 h 372"/>
                    <a:gd name="T98" fmla="*/ 79 w 265"/>
                    <a:gd name="T99" fmla="*/ 266 h 372"/>
                    <a:gd name="T100" fmla="*/ 26 w 265"/>
                    <a:gd name="T101" fmla="*/ 266 h 372"/>
                    <a:gd name="T102" fmla="*/ 26 w 265"/>
                    <a:gd name="T103" fmla="*/ 213 h 372"/>
                    <a:gd name="T104" fmla="*/ 79 w 265"/>
                    <a:gd name="T105" fmla="*/ 213 h 372"/>
                    <a:gd name="T106" fmla="*/ 79 w 265"/>
                    <a:gd name="T107" fmla="*/ 266 h 372"/>
                    <a:gd name="T108" fmla="*/ 0 w 265"/>
                    <a:gd name="T109" fmla="*/ 372 h 372"/>
                    <a:gd name="T110" fmla="*/ 0 w 265"/>
                    <a:gd name="T111" fmla="*/ 372 h 372"/>
                    <a:gd name="T112" fmla="*/ 265 w 265"/>
                    <a:gd name="T113" fmla="*/ 372 h 372"/>
                    <a:gd name="T114" fmla="*/ 265 w 265"/>
                    <a:gd name="T115" fmla="*/ 0 h 372"/>
                    <a:gd name="T116" fmla="*/ 0 w 265"/>
                    <a:gd name="T117" fmla="*/ 0 h 372"/>
                    <a:gd name="T118" fmla="*/ 0 w 265"/>
                    <a:gd name="T119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5" h="372">
                      <a:moveTo>
                        <a:pt x="239" y="106"/>
                      </a:moveTo>
                      <a:lnTo>
                        <a:pt x="239" y="106"/>
                      </a:lnTo>
                      <a:lnTo>
                        <a:pt x="186" y="106"/>
                      </a:lnTo>
                      <a:lnTo>
                        <a:pt x="186" y="53"/>
                      </a:lnTo>
                      <a:lnTo>
                        <a:pt x="239" y="53"/>
                      </a:lnTo>
                      <a:lnTo>
                        <a:pt x="239" y="106"/>
                      </a:lnTo>
                      <a:close/>
                      <a:moveTo>
                        <a:pt x="239" y="186"/>
                      </a:moveTo>
                      <a:lnTo>
                        <a:pt x="239" y="186"/>
                      </a:lnTo>
                      <a:lnTo>
                        <a:pt x="186" y="186"/>
                      </a:lnTo>
                      <a:lnTo>
                        <a:pt x="186" y="133"/>
                      </a:lnTo>
                      <a:lnTo>
                        <a:pt x="239" y="133"/>
                      </a:lnTo>
                      <a:lnTo>
                        <a:pt x="239" y="186"/>
                      </a:lnTo>
                      <a:close/>
                      <a:moveTo>
                        <a:pt x="238" y="266"/>
                      </a:moveTo>
                      <a:lnTo>
                        <a:pt x="238" y="266"/>
                      </a:lnTo>
                      <a:lnTo>
                        <a:pt x="186" y="266"/>
                      </a:lnTo>
                      <a:lnTo>
                        <a:pt x="186" y="213"/>
                      </a:lnTo>
                      <a:lnTo>
                        <a:pt x="238" y="213"/>
                      </a:lnTo>
                      <a:lnTo>
                        <a:pt x="238" y="266"/>
                      </a:lnTo>
                      <a:close/>
                      <a:moveTo>
                        <a:pt x="159" y="106"/>
                      </a:moveTo>
                      <a:lnTo>
                        <a:pt x="159" y="106"/>
                      </a:lnTo>
                      <a:lnTo>
                        <a:pt x="106" y="106"/>
                      </a:lnTo>
                      <a:lnTo>
                        <a:pt x="106" y="53"/>
                      </a:lnTo>
                      <a:lnTo>
                        <a:pt x="159" y="53"/>
                      </a:lnTo>
                      <a:lnTo>
                        <a:pt x="159" y="106"/>
                      </a:lnTo>
                      <a:close/>
                      <a:moveTo>
                        <a:pt x="159" y="186"/>
                      </a:moveTo>
                      <a:lnTo>
                        <a:pt x="159" y="186"/>
                      </a:lnTo>
                      <a:lnTo>
                        <a:pt x="106" y="186"/>
                      </a:lnTo>
                      <a:lnTo>
                        <a:pt x="106" y="133"/>
                      </a:lnTo>
                      <a:lnTo>
                        <a:pt x="159" y="133"/>
                      </a:lnTo>
                      <a:lnTo>
                        <a:pt x="159" y="186"/>
                      </a:lnTo>
                      <a:close/>
                      <a:moveTo>
                        <a:pt x="159" y="266"/>
                      </a:moveTo>
                      <a:lnTo>
                        <a:pt x="159" y="266"/>
                      </a:lnTo>
                      <a:lnTo>
                        <a:pt x="106" y="266"/>
                      </a:lnTo>
                      <a:lnTo>
                        <a:pt x="106" y="213"/>
                      </a:lnTo>
                      <a:lnTo>
                        <a:pt x="159" y="213"/>
                      </a:lnTo>
                      <a:lnTo>
                        <a:pt x="159" y="266"/>
                      </a:lnTo>
                      <a:close/>
                      <a:moveTo>
                        <a:pt x="159" y="346"/>
                      </a:moveTo>
                      <a:lnTo>
                        <a:pt x="159" y="346"/>
                      </a:lnTo>
                      <a:lnTo>
                        <a:pt x="106" y="346"/>
                      </a:lnTo>
                      <a:lnTo>
                        <a:pt x="106" y="293"/>
                      </a:lnTo>
                      <a:lnTo>
                        <a:pt x="159" y="293"/>
                      </a:lnTo>
                      <a:lnTo>
                        <a:pt x="159" y="346"/>
                      </a:lnTo>
                      <a:close/>
                      <a:moveTo>
                        <a:pt x="79" y="186"/>
                      </a:moveTo>
                      <a:lnTo>
                        <a:pt x="79" y="186"/>
                      </a:lnTo>
                      <a:lnTo>
                        <a:pt x="26" y="186"/>
                      </a:lnTo>
                      <a:lnTo>
                        <a:pt x="26" y="133"/>
                      </a:lnTo>
                      <a:lnTo>
                        <a:pt x="79" y="133"/>
                      </a:lnTo>
                      <a:lnTo>
                        <a:pt x="79" y="186"/>
                      </a:lnTo>
                      <a:close/>
                      <a:moveTo>
                        <a:pt x="79" y="266"/>
                      </a:moveTo>
                      <a:lnTo>
                        <a:pt x="79" y="266"/>
                      </a:lnTo>
                      <a:lnTo>
                        <a:pt x="26" y="266"/>
                      </a:lnTo>
                      <a:lnTo>
                        <a:pt x="26" y="213"/>
                      </a:lnTo>
                      <a:lnTo>
                        <a:pt x="79" y="213"/>
                      </a:lnTo>
                      <a:lnTo>
                        <a:pt x="79" y="266"/>
                      </a:lnTo>
                      <a:close/>
                      <a:moveTo>
                        <a:pt x="0" y="372"/>
                      </a:moveTo>
                      <a:lnTo>
                        <a:pt x="0" y="372"/>
                      </a:lnTo>
                      <a:lnTo>
                        <a:pt x="265" y="372"/>
                      </a:lnTo>
                      <a:lnTo>
                        <a:pt x="265" y="0"/>
                      </a:lnTo>
                      <a:lnTo>
                        <a:pt x="0" y="0"/>
                      </a:lnTo>
                      <a:lnTo>
                        <a:pt x="0" y="37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395" name="Graphic 1394">
              <a:extLst>
                <a:ext uri="{FF2B5EF4-FFF2-40B4-BE49-F238E27FC236}">
                  <a16:creationId xmlns:a16="http://schemas.microsoft.com/office/drawing/2014/main" id="{5EEDB432-62BD-4202-863F-84CE330B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53692" y="3234363"/>
              <a:ext cx="184715" cy="307859"/>
            </a:xfrm>
            <a:prstGeom prst="rect">
              <a:avLst/>
            </a:prstGeom>
          </p:spPr>
        </p:pic>
        <p:grpSp>
          <p:nvGrpSpPr>
            <p:cNvPr id="1396" name="Group 188">
              <a:extLst>
                <a:ext uri="{FF2B5EF4-FFF2-40B4-BE49-F238E27FC236}">
                  <a16:creationId xmlns:a16="http://schemas.microsoft.com/office/drawing/2014/main" id="{22DFA6AE-6C28-4B44-92F5-AA559D6CBF2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95016" y="3302505"/>
              <a:ext cx="286471" cy="295115"/>
              <a:chOff x="4156" y="2737"/>
              <a:chExt cx="232" cy="239"/>
            </a:xfrm>
            <a:solidFill>
              <a:schemeClr val="tx2"/>
            </a:solidFill>
          </p:grpSpPr>
          <p:sp>
            <p:nvSpPr>
              <p:cNvPr id="1400" name="Freeform 189">
                <a:extLst>
                  <a:ext uri="{FF2B5EF4-FFF2-40B4-BE49-F238E27FC236}">
                    <a16:creationId xmlns:a16="http://schemas.microsoft.com/office/drawing/2014/main" id="{531AF6FD-AF36-406B-B48F-771D539A38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" y="2852"/>
                <a:ext cx="215" cy="124"/>
              </a:xfrm>
              <a:custGeom>
                <a:avLst/>
                <a:gdLst>
                  <a:gd name="T0" fmla="*/ 41 w 346"/>
                  <a:gd name="T1" fmla="*/ 173 h 200"/>
                  <a:gd name="T2" fmla="*/ 41 w 346"/>
                  <a:gd name="T3" fmla="*/ 173 h 200"/>
                  <a:gd name="T4" fmla="*/ 40 w 346"/>
                  <a:gd name="T5" fmla="*/ 67 h 200"/>
                  <a:gd name="T6" fmla="*/ 306 w 346"/>
                  <a:gd name="T7" fmla="*/ 67 h 200"/>
                  <a:gd name="T8" fmla="*/ 307 w 346"/>
                  <a:gd name="T9" fmla="*/ 173 h 200"/>
                  <a:gd name="T10" fmla="*/ 41 w 346"/>
                  <a:gd name="T11" fmla="*/ 173 h 200"/>
                  <a:gd name="T12" fmla="*/ 306 w 346"/>
                  <a:gd name="T13" fmla="*/ 0 h 200"/>
                  <a:gd name="T14" fmla="*/ 306 w 346"/>
                  <a:gd name="T15" fmla="*/ 0 h 200"/>
                  <a:gd name="T16" fmla="*/ 279 w 346"/>
                  <a:gd name="T17" fmla="*/ 27 h 200"/>
                  <a:gd name="T18" fmla="*/ 253 w 346"/>
                  <a:gd name="T19" fmla="*/ 0 h 200"/>
                  <a:gd name="T20" fmla="*/ 226 w 346"/>
                  <a:gd name="T21" fmla="*/ 27 h 200"/>
                  <a:gd name="T22" fmla="*/ 199 w 346"/>
                  <a:gd name="T23" fmla="*/ 0 h 200"/>
                  <a:gd name="T24" fmla="*/ 173 w 346"/>
                  <a:gd name="T25" fmla="*/ 27 h 200"/>
                  <a:gd name="T26" fmla="*/ 146 w 346"/>
                  <a:gd name="T27" fmla="*/ 0 h 200"/>
                  <a:gd name="T28" fmla="*/ 120 w 346"/>
                  <a:gd name="T29" fmla="*/ 27 h 200"/>
                  <a:gd name="T30" fmla="*/ 93 w 346"/>
                  <a:gd name="T31" fmla="*/ 0 h 200"/>
                  <a:gd name="T32" fmla="*/ 66 w 346"/>
                  <a:gd name="T33" fmla="*/ 27 h 200"/>
                  <a:gd name="T34" fmla="*/ 40 w 346"/>
                  <a:gd name="T35" fmla="*/ 0 h 200"/>
                  <a:gd name="T36" fmla="*/ 13 w 346"/>
                  <a:gd name="T37" fmla="*/ 27 h 200"/>
                  <a:gd name="T38" fmla="*/ 0 w 346"/>
                  <a:gd name="T39" fmla="*/ 23 h 200"/>
                  <a:gd name="T40" fmla="*/ 0 w 346"/>
                  <a:gd name="T41" fmla="*/ 200 h 200"/>
                  <a:gd name="T42" fmla="*/ 346 w 346"/>
                  <a:gd name="T43" fmla="*/ 200 h 200"/>
                  <a:gd name="T44" fmla="*/ 346 w 346"/>
                  <a:gd name="T45" fmla="*/ 23 h 200"/>
                  <a:gd name="T46" fmla="*/ 333 w 346"/>
                  <a:gd name="T47" fmla="*/ 27 h 200"/>
                  <a:gd name="T48" fmla="*/ 306 w 346"/>
                  <a:gd name="T4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6" h="200">
                    <a:moveTo>
                      <a:pt x="41" y="173"/>
                    </a:moveTo>
                    <a:lnTo>
                      <a:pt x="41" y="173"/>
                    </a:lnTo>
                    <a:lnTo>
                      <a:pt x="40" y="67"/>
                    </a:lnTo>
                    <a:lnTo>
                      <a:pt x="306" y="67"/>
                    </a:lnTo>
                    <a:lnTo>
                      <a:pt x="307" y="173"/>
                    </a:lnTo>
                    <a:lnTo>
                      <a:pt x="41" y="173"/>
                    </a:lnTo>
                    <a:close/>
                    <a:moveTo>
                      <a:pt x="306" y="0"/>
                    </a:moveTo>
                    <a:lnTo>
                      <a:pt x="306" y="0"/>
                    </a:lnTo>
                    <a:cubicBezTo>
                      <a:pt x="306" y="15"/>
                      <a:pt x="294" y="27"/>
                      <a:pt x="279" y="27"/>
                    </a:cubicBezTo>
                    <a:cubicBezTo>
                      <a:pt x="265" y="27"/>
                      <a:pt x="253" y="15"/>
                      <a:pt x="253" y="0"/>
                    </a:cubicBezTo>
                    <a:cubicBezTo>
                      <a:pt x="253" y="15"/>
                      <a:pt x="241" y="27"/>
                      <a:pt x="226" y="27"/>
                    </a:cubicBezTo>
                    <a:cubicBezTo>
                      <a:pt x="211" y="27"/>
                      <a:pt x="200" y="15"/>
                      <a:pt x="199" y="0"/>
                    </a:cubicBezTo>
                    <a:cubicBezTo>
                      <a:pt x="199" y="15"/>
                      <a:pt x="187" y="27"/>
                      <a:pt x="173" y="27"/>
                    </a:cubicBezTo>
                    <a:cubicBezTo>
                      <a:pt x="158" y="27"/>
                      <a:pt x="146" y="15"/>
                      <a:pt x="146" y="0"/>
                    </a:cubicBezTo>
                    <a:cubicBezTo>
                      <a:pt x="146" y="15"/>
                      <a:pt x="134" y="27"/>
                      <a:pt x="120" y="27"/>
                    </a:cubicBezTo>
                    <a:cubicBezTo>
                      <a:pt x="105" y="27"/>
                      <a:pt x="93" y="15"/>
                      <a:pt x="93" y="0"/>
                    </a:cubicBezTo>
                    <a:cubicBezTo>
                      <a:pt x="93" y="15"/>
                      <a:pt x="81" y="27"/>
                      <a:pt x="66" y="27"/>
                    </a:cubicBezTo>
                    <a:cubicBezTo>
                      <a:pt x="52" y="27"/>
                      <a:pt x="40" y="15"/>
                      <a:pt x="40" y="0"/>
                    </a:cubicBezTo>
                    <a:cubicBezTo>
                      <a:pt x="39" y="15"/>
                      <a:pt x="28" y="27"/>
                      <a:pt x="13" y="27"/>
                    </a:cubicBezTo>
                    <a:cubicBezTo>
                      <a:pt x="8" y="27"/>
                      <a:pt x="4" y="25"/>
                      <a:pt x="0" y="23"/>
                    </a:cubicBezTo>
                    <a:lnTo>
                      <a:pt x="0" y="200"/>
                    </a:lnTo>
                    <a:lnTo>
                      <a:pt x="346" y="200"/>
                    </a:lnTo>
                    <a:lnTo>
                      <a:pt x="346" y="23"/>
                    </a:lnTo>
                    <a:cubicBezTo>
                      <a:pt x="342" y="25"/>
                      <a:pt x="338" y="27"/>
                      <a:pt x="333" y="27"/>
                    </a:cubicBezTo>
                    <a:cubicBezTo>
                      <a:pt x="318" y="27"/>
                      <a:pt x="306" y="15"/>
                      <a:pt x="306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1" name="Freeform 190">
                <a:extLst>
                  <a:ext uri="{FF2B5EF4-FFF2-40B4-BE49-F238E27FC236}">
                    <a16:creationId xmlns:a16="http://schemas.microsoft.com/office/drawing/2014/main" id="{4BF3E4B1-17A6-4011-A37A-8A108DB1D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2836"/>
                <a:ext cx="34" cy="33"/>
              </a:xfrm>
              <a:custGeom>
                <a:avLst/>
                <a:gdLst>
                  <a:gd name="T0" fmla="*/ 54 w 54"/>
                  <a:gd name="T1" fmla="*/ 0 h 53"/>
                  <a:gd name="T2" fmla="*/ 54 w 54"/>
                  <a:gd name="T3" fmla="*/ 0 h 53"/>
                  <a:gd name="T4" fmla="*/ 54 w 54"/>
                  <a:gd name="T5" fmla="*/ 26 h 53"/>
                  <a:gd name="T6" fmla="*/ 54 w 54"/>
                  <a:gd name="T7" fmla="*/ 26 h 53"/>
                  <a:gd name="T8" fmla="*/ 27 w 54"/>
                  <a:gd name="T9" fmla="*/ 53 h 53"/>
                  <a:gd name="T10" fmla="*/ 14 w 54"/>
                  <a:gd name="T11" fmla="*/ 49 h 53"/>
                  <a:gd name="T12" fmla="*/ 0 w 54"/>
                  <a:gd name="T13" fmla="*/ 26 h 53"/>
                  <a:gd name="T14" fmla="*/ 0 w 54"/>
                  <a:gd name="T15" fmla="*/ 0 h 53"/>
                  <a:gd name="T16" fmla="*/ 54 w 54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3">
                    <a:moveTo>
                      <a:pt x="54" y="0"/>
                    </a:moveTo>
                    <a:lnTo>
                      <a:pt x="54" y="0"/>
                    </a:lnTo>
                    <a:lnTo>
                      <a:pt x="54" y="26"/>
                    </a:lnTo>
                    <a:lnTo>
                      <a:pt x="54" y="26"/>
                    </a:lnTo>
                    <a:cubicBezTo>
                      <a:pt x="53" y="41"/>
                      <a:pt x="42" y="53"/>
                      <a:pt x="27" y="53"/>
                    </a:cubicBezTo>
                    <a:cubicBezTo>
                      <a:pt x="22" y="53"/>
                      <a:pt x="18" y="51"/>
                      <a:pt x="14" y="49"/>
                    </a:cubicBezTo>
                    <a:cubicBezTo>
                      <a:pt x="6" y="45"/>
                      <a:pt x="0" y="36"/>
                      <a:pt x="0" y="26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2" name="Freeform 191">
                <a:extLst>
                  <a:ext uri="{FF2B5EF4-FFF2-40B4-BE49-F238E27FC236}">
                    <a16:creationId xmlns:a16="http://schemas.microsoft.com/office/drawing/2014/main" id="{4EB8290A-4B2D-4BCC-9AF3-52183DB95F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3" name="Freeform 192">
                <a:extLst>
                  <a:ext uri="{FF2B5EF4-FFF2-40B4-BE49-F238E27FC236}">
                    <a16:creationId xmlns:a16="http://schemas.microsoft.com/office/drawing/2014/main" id="{095CFB91-D360-4EDD-8D43-5E5D6239A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36"/>
                <a:ext cx="0" cy="16"/>
              </a:xfrm>
              <a:custGeom>
                <a:avLst/>
                <a:gdLst>
                  <a:gd name="T0" fmla="*/ 0 h 26"/>
                  <a:gd name="T1" fmla="*/ 0 h 26"/>
                  <a:gd name="T2" fmla="*/ 0 h 26"/>
                  <a:gd name="T3" fmla="*/ 26 h 26"/>
                  <a:gd name="T4" fmla="*/ 26 h 26"/>
                  <a:gd name="T5" fmla="*/ 0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4" name="Freeform 193">
                <a:extLst>
                  <a:ext uri="{FF2B5EF4-FFF2-40B4-BE49-F238E27FC236}">
                    <a16:creationId xmlns:a16="http://schemas.microsoft.com/office/drawing/2014/main" id="{04D3F976-5DA6-446E-B28C-6130AF746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5" name="Freeform 194">
                <a:extLst>
                  <a:ext uri="{FF2B5EF4-FFF2-40B4-BE49-F238E27FC236}">
                    <a16:creationId xmlns:a16="http://schemas.microsoft.com/office/drawing/2014/main" id="{9C14501D-23D3-4985-8A53-2063C8BC2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36"/>
                <a:ext cx="32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6" name="Freeform 195">
                <a:extLst>
                  <a:ext uri="{FF2B5EF4-FFF2-40B4-BE49-F238E27FC236}">
                    <a16:creationId xmlns:a16="http://schemas.microsoft.com/office/drawing/2014/main" id="{BCA835D7-E51D-4F62-B0D0-A7DFAB404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7" name="Freeform 196">
                <a:extLst>
                  <a:ext uri="{FF2B5EF4-FFF2-40B4-BE49-F238E27FC236}">
                    <a16:creationId xmlns:a16="http://schemas.microsoft.com/office/drawing/2014/main" id="{FBC6C60A-5AA0-4904-A88F-F81C5C655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8" name="Freeform 197">
                <a:extLst>
                  <a:ext uri="{FF2B5EF4-FFF2-40B4-BE49-F238E27FC236}">
                    <a16:creationId xmlns:a16="http://schemas.microsoft.com/office/drawing/2014/main" id="{D2CDD6B1-6E17-449C-8209-7F588A763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36"/>
                <a:ext cx="33" cy="33"/>
              </a:xfrm>
              <a:custGeom>
                <a:avLst/>
                <a:gdLst>
                  <a:gd name="T0" fmla="*/ 53 w 53"/>
                  <a:gd name="T1" fmla="*/ 26 h 53"/>
                  <a:gd name="T2" fmla="*/ 53 w 53"/>
                  <a:gd name="T3" fmla="*/ 26 h 53"/>
                  <a:gd name="T4" fmla="*/ 27 w 53"/>
                  <a:gd name="T5" fmla="*/ 53 h 53"/>
                  <a:gd name="T6" fmla="*/ 0 w 53"/>
                  <a:gd name="T7" fmla="*/ 26 h 53"/>
                  <a:gd name="T8" fmla="*/ 0 w 53"/>
                  <a:gd name="T9" fmla="*/ 26 h 53"/>
                  <a:gd name="T10" fmla="*/ 0 w 53"/>
                  <a:gd name="T11" fmla="*/ 0 h 53"/>
                  <a:gd name="T12" fmla="*/ 53 w 53"/>
                  <a:gd name="T13" fmla="*/ 0 h 53"/>
                  <a:gd name="T14" fmla="*/ 53 w 53"/>
                  <a:gd name="T15" fmla="*/ 26 h 53"/>
                  <a:gd name="T16" fmla="*/ 53 w 53"/>
                  <a:gd name="T17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26"/>
                    </a:moveTo>
                    <a:lnTo>
                      <a:pt x="53" y="26"/>
                    </a:lnTo>
                    <a:cubicBezTo>
                      <a:pt x="53" y="41"/>
                      <a:pt x="41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26"/>
                    </a:lnTo>
                    <a:cubicBezTo>
                      <a:pt x="53" y="26"/>
                      <a:pt x="53" y="26"/>
                      <a:pt x="53" y="2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9" name="Freeform 198">
                <a:extLst>
                  <a:ext uri="{FF2B5EF4-FFF2-40B4-BE49-F238E27FC236}">
                    <a16:creationId xmlns:a16="http://schemas.microsoft.com/office/drawing/2014/main" id="{37CB03B7-1A02-4782-A61F-F74F19850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0" name="Freeform 199">
                <a:extLst>
                  <a:ext uri="{FF2B5EF4-FFF2-40B4-BE49-F238E27FC236}">
                    <a16:creationId xmlns:a16="http://schemas.microsoft.com/office/drawing/2014/main" id="{F1E6AEB6-320A-4A89-85FB-BD4732BB6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1" name="Freeform 200">
                <a:extLst>
                  <a:ext uri="{FF2B5EF4-FFF2-40B4-BE49-F238E27FC236}">
                    <a16:creationId xmlns:a16="http://schemas.microsoft.com/office/drawing/2014/main" id="{CCAB8FCD-5F80-4CA6-A05A-EEBC79EA9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2" name="Freeform 201">
                <a:extLst>
                  <a:ext uri="{FF2B5EF4-FFF2-40B4-BE49-F238E27FC236}">
                    <a16:creationId xmlns:a16="http://schemas.microsoft.com/office/drawing/2014/main" id="{5758DBA2-5A19-4494-B342-B0B2F7CB2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3" name="Freeform 202">
                <a:extLst>
                  <a:ext uri="{FF2B5EF4-FFF2-40B4-BE49-F238E27FC236}">
                    <a16:creationId xmlns:a16="http://schemas.microsoft.com/office/drawing/2014/main" id="{F250076B-A4CB-4288-B467-1DEC7C8A0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4" name="Freeform 203">
                <a:extLst>
                  <a:ext uri="{FF2B5EF4-FFF2-40B4-BE49-F238E27FC236}">
                    <a16:creationId xmlns:a16="http://schemas.microsoft.com/office/drawing/2014/main" id="{2DA54B82-3B4D-4D02-8B3E-C3F661F32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5" name="Freeform 204">
                <a:extLst>
                  <a:ext uri="{FF2B5EF4-FFF2-40B4-BE49-F238E27FC236}">
                    <a16:creationId xmlns:a16="http://schemas.microsoft.com/office/drawing/2014/main" id="{A1CA5793-6F4A-4064-A96C-5CFDF52B1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6" name="Freeform 205">
                <a:extLst>
                  <a:ext uri="{FF2B5EF4-FFF2-40B4-BE49-F238E27FC236}">
                    <a16:creationId xmlns:a16="http://schemas.microsoft.com/office/drawing/2014/main" id="{92F7BD59-0631-4BF0-A676-369820143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7" name="Freeform 206">
                <a:extLst>
                  <a:ext uri="{FF2B5EF4-FFF2-40B4-BE49-F238E27FC236}">
                    <a16:creationId xmlns:a16="http://schemas.microsoft.com/office/drawing/2014/main" id="{7B8A6E38-087D-48D2-9906-15E222792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36"/>
                <a:ext cx="33" cy="33"/>
              </a:xfrm>
              <a:custGeom>
                <a:avLst/>
                <a:gdLst>
                  <a:gd name="T0" fmla="*/ 53 w 53"/>
                  <a:gd name="T1" fmla="*/ 26 h 53"/>
                  <a:gd name="T2" fmla="*/ 53 w 53"/>
                  <a:gd name="T3" fmla="*/ 26 h 53"/>
                  <a:gd name="T4" fmla="*/ 40 w 53"/>
                  <a:gd name="T5" fmla="*/ 49 h 53"/>
                  <a:gd name="T6" fmla="*/ 27 w 53"/>
                  <a:gd name="T7" fmla="*/ 53 h 53"/>
                  <a:gd name="T8" fmla="*/ 0 w 53"/>
                  <a:gd name="T9" fmla="*/ 26 h 53"/>
                  <a:gd name="T10" fmla="*/ 0 w 53"/>
                  <a:gd name="T11" fmla="*/ 26 h 53"/>
                  <a:gd name="T12" fmla="*/ 0 w 53"/>
                  <a:gd name="T13" fmla="*/ 0 h 53"/>
                  <a:gd name="T14" fmla="*/ 53 w 53"/>
                  <a:gd name="T15" fmla="*/ 0 h 53"/>
                  <a:gd name="T16" fmla="*/ 53 w 53"/>
                  <a:gd name="T17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26"/>
                    </a:moveTo>
                    <a:lnTo>
                      <a:pt x="53" y="26"/>
                    </a:lnTo>
                    <a:cubicBezTo>
                      <a:pt x="53" y="36"/>
                      <a:pt x="48" y="45"/>
                      <a:pt x="40" y="49"/>
                    </a:cubicBezTo>
                    <a:cubicBezTo>
                      <a:pt x="36" y="51"/>
                      <a:pt x="31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26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8" name="Freeform 207">
                <a:extLst>
                  <a:ext uri="{FF2B5EF4-FFF2-40B4-BE49-F238E27FC236}">
                    <a16:creationId xmlns:a16="http://schemas.microsoft.com/office/drawing/2014/main" id="{FCF1146A-CD7C-43BD-BE9F-E9CD9CDB3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26 h 26"/>
                  <a:gd name="T3" fmla="*/ 0 h 26"/>
                  <a:gd name="T4" fmla="*/ 0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9" name="Freeform 208">
                <a:extLst>
                  <a:ext uri="{FF2B5EF4-FFF2-40B4-BE49-F238E27FC236}">
                    <a16:creationId xmlns:a16="http://schemas.microsoft.com/office/drawing/2014/main" id="{CE31FEE1-C7EB-470F-AD19-9BF9186ECE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0" name="Freeform 209">
                <a:extLst>
                  <a:ext uri="{FF2B5EF4-FFF2-40B4-BE49-F238E27FC236}">
                    <a16:creationId xmlns:a16="http://schemas.microsoft.com/office/drawing/2014/main" id="{E9100261-1B52-46F4-B6AE-A14AE9624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2737"/>
                <a:ext cx="232" cy="99"/>
              </a:xfrm>
              <a:custGeom>
                <a:avLst/>
                <a:gdLst>
                  <a:gd name="T0" fmla="*/ 373 w 373"/>
                  <a:gd name="T1" fmla="*/ 160 h 160"/>
                  <a:gd name="T2" fmla="*/ 373 w 373"/>
                  <a:gd name="T3" fmla="*/ 160 h 160"/>
                  <a:gd name="T4" fmla="*/ 0 w 373"/>
                  <a:gd name="T5" fmla="*/ 160 h 160"/>
                  <a:gd name="T6" fmla="*/ 54 w 373"/>
                  <a:gd name="T7" fmla="*/ 80 h 160"/>
                  <a:gd name="T8" fmla="*/ 174 w 373"/>
                  <a:gd name="T9" fmla="*/ 80 h 160"/>
                  <a:gd name="T10" fmla="*/ 174 w 373"/>
                  <a:gd name="T11" fmla="*/ 66 h 160"/>
                  <a:gd name="T12" fmla="*/ 80 w 373"/>
                  <a:gd name="T13" fmla="*/ 66 h 160"/>
                  <a:gd name="T14" fmla="*/ 80 w 373"/>
                  <a:gd name="T15" fmla="*/ 0 h 160"/>
                  <a:gd name="T16" fmla="*/ 293 w 373"/>
                  <a:gd name="T17" fmla="*/ 0 h 160"/>
                  <a:gd name="T18" fmla="*/ 293 w 373"/>
                  <a:gd name="T19" fmla="*/ 66 h 160"/>
                  <a:gd name="T20" fmla="*/ 200 w 373"/>
                  <a:gd name="T21" fmla="*/ 66 h 160"/>
                  <a:gd name="T22" fmla="*/ 200 w 373"/>
                  <a:gd name="T23" fmla="*/ 80 h 160"/>
                  <a:gd name="T24" fmla="*/ 320 w 373"/>
                  <a:gd name="T25" fmla="*/ 80 h 160"/>
                  <a:gd name="T26" fmla="*/ 373 w 373"/>
                  <a:gd name="T2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3" h="160">
                    <a:moveTo>
                      <a:pt x="373" y="160"/>
                    </a:moveTo>
                    <a:lnTo>
                      <a:pt x="373" y="160"/>
                    </a:lnTo>
                    <a:lnTo>
                      <a:pt x="0" y="160"/>
                    </a:lnTo>
                    <a:lnTo>
                      <a:pt x="54" y="80"/>
                    </a:lnTo>
                    <a:lnTo>
                      <a:pt x="174" y="80"/>
                    </a:lnTo>
                    <a:lnTo>
                      <a:pt x="174" y="66"/>
                    </a:lnTo>
                    <a:lnTo>
                      <a:pt x="80" y="66"/>
                    </a:lnTo>
                    <a:lnTo>
                      <a:pt x="80" y="0"/>
                    </a:lnTo>
                    <a:lnTo>
                      <a:pt x="293" y="0"/>
                    </a:lnTo>
                    <a:lnTo>
                      <a:pt x="293" y="66"/>
                    </a:lnTo>
                    <a:lnTo>
                      <a:pt x="200" y="66"/>
                    </a:lnTo>
                    <a:lnTo>
                      <a:pt x="200" y="80"/>
                    </a:lnTo>
                    <a:lnTo>
                      <a:pt x="320" y="80"/>
                    </a:lnTo>
                    <a:lnTo>
                      <a:pt x="373" y="16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397" name="Graphic 1396">
              <a:extLst>
                <a:ext uri="{FF2B5EF4-FFF2-40B4-BE49-F238E27FC236}">
                  <a16:creationId xmlns:a16="http://schemas.microsoft.com/office/drawing/2014/main" id="{FC308D9F-FC35-48B6-911A-32B1F7232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45701" y="3510972"/>
              <a:ext cx="300288" cy="270259"/>
            </a:xfrm>
            <a:prstGeom prst="rect">
              <a:avLst/>
            </a:prstGeom>
            <a:scene3d>
              <a:camera prst="isometricLeftDown">
                <a:rot lat="1200000" lon="1800000" rev="0"/>
              </a:camera>
              <a:lightRig rig="threePt" dir="t"/>
            </a:scene3d>
          </p:spPr>
        </p:pic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B23954E1-A1B6-4308-A1E2-D14D76412803}"/>
                </a:ext>
              </a:extLst>
            </p:cNvPr>
            <p:cNvSpPr/>
            <p:nvPr/>
          </p:nvSpPr>
          <p:spPr>
            <a:xfrm>
              <a:off x="4501593" y="3166169"/>
              <a:ext cx="300288" cy="150144"/>
            </a:xfrm>
            <a:custGeom>
              <a:avLst/>
              <a:gdLst>
                <a:gd name="connsiteX0" fmla="*/ 304792 w 300288"/>
                <a:gd name="connsiteY0" fmla="*/ 0 h 150143"/>
                <a:gd name="connsiteX1" fmla="*/ 304792 w 300288"/>
                <a:gd name="connsiteY1" fmla="*/ 151645 h 150143"/>
                <a:gd name="connsiteX2" fmla="*/ 0 w 300288"/>
                <a:gd name="connsiteY2" fmla="*/ 151645 h 150143"/>
                <a:gd name="connsiteX3" fmla="*/ 0 w 300288"/>
                <a:gd name="connsiteY3" fmla="*/ 0 h 150143"/>
                <a:gd name="connsiteX4" fmla="*/ 0 w 300288"/>
                <a:gd name="connsiteY4" fmla="*/ 0 h 15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88" h="150143">
                  <a:moveTo>
                    <a:pt x="304792" y="0"/>
                  </a:moveTo>
                  <a:lnTo>
                    <a:pt x="304792" y="151645"/>
                  </a:lnTo>
                  <a:lnTo>
                    <a:pt x="0" y="15164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 w="14764" cap="flat">
              <a:noFill/>
              <a:prstDash val="solid"/>
              <a:miter/>
            </a:ln>
            <a:scene3d>
              <a:camera prst="isometricLeftDown">
                <a:rot lat="1200000" lon="18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7A3232E9-8127-424A-B1B9-961F8742B212}"/>
                </a:ext>
              </a:extLst>
            </p:cNvPr>
            <p:cNvSpPr/>
            <p:nvPr/>
          </p:nvSpPr>
          <p:spPr>
            <a:xfrm>
              <a:off x="4636723" y="3247428"/>
              <a:ext cx="30029" cy="457200"/>
            </a:xfrm>
            <a:custGeom>
              <a:avLst/>
              <a:gdLst>
                <a:gd name="connsiteX0" fmla="*/ 0 w 30028"/>
                <a:gd name="connsiteY0" fmla="*/ 0 h 105100"/>
                <a:gd name="connsiteX1" fmla="*/ 30029 w 30028"/>
                <a:gd name="connsiteY1" fmla="*/ 0 h 105100"/>
                <a:gd name="connsiteX2" fmla="*/ 30029 w 30028"/>
                <a:gd name="connsiteY2" fmla="*/ 114109 h 105100"/>
                <a:gd name="connsiteX3" fmla="*/ 0 w 30028"/>
                <a:gd name="connsiteY3" fmla="*/ 114109 h 10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8" h="105100">
                  <a:moveTo>
                    <a:pt x="0" y="0"/>
                  </a:moveTo>
                  <a:lnTo>
                    <a:pt x="30029" y="0"/>
                  </a:lnTo>
                  <a:lnTo>
                    <a:pt x="30029" y="114109"/>
                  </a:lnTo>
                  <a:lnTo>
                    <a:pt x="0" y="114109"/>
                  </a:lnTo>
                  <a:close/>
                </a:path>
              </a:pathLst>
            </a:custGeom>
            <a:solidFill>
              <a:schemeClr val="tx2"/>
            </a:solidFill>
            <a:ln w="14764" cap="flat">
              <a:noFill/>
              <a:prstDash val="solid"/>
              <a:miter/>
            </a:ln>
            <a:scene3d>
              <a:camera prst="isometricLeftDown">
                <a:rot lat="1200000" lon="18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28" name="Datacenter">
            <a:extLst>
              <a:ext uri="{FF2B5EF4-FFF2-40B4-BE49-F238E27FC236}">
                <a16:creationId xmlns:a16="http://schemas.microsoft.com/office/drawing/2014/main" id="{B2949BB3-E466-464E-97E5-296C641E5A37}"/>
              </a:ext>
            </a:extLst>
          </p:cNvPr>
          <p:cNvGrpSpPr/>
          <p:nvPr/>
        </p:nvGrpSpPr>
        <p:grpSpPr>
          <a:xfrm>
            <a:off x="5025548" y="2979285"/>
            <a:ext cx="2273037" cy="752445"/>
            <a:chOff x="4940492" y="2766645"/>
            <a:chExt cx="2273037" cy="752445"/>
          </a:xfrm>
        </p:grpSpPr>
        <p:sp>
          <p:nvSpPr>
            <p:cNvPr id="1429" name="Oval 1428">
              <a:extLst>
                <a:ext uri="{FF2B5EF4-FFF2-40B4-BE49-F238E27FC236}">
                  <a16:creationId xmlns:a16="http://schemas.microsoft.com/office/drawing/2014/main" id="{31418BC5-3B51-4F87-A3CE-CE4CC38F4A03}"/>
                </a:ext>
              </a:extLst>
            </p:cNvPr>
            <p:cNvSpPr/>
            <p:nvPr/>
          </p:nvSpPr>
          <p:spPr bwMode="auto">
            <a:xfrm>
              <a:off x="4940492" y="3144132"/>
              <a:ext cx="2273037" cy="3749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430" name="Data center">
              <a:extLst>
                <a:ext uri="{FF2B5EF4-FFF2-40B4-BE49-F238E27FC236}">
                  <a16:creationId xmlns:a16="http://schemas.microsoft.com/office/drawing/2014/main" id="{AD8F61F3-0D50-4BF8-995E-01C52E2BAD97}"/>
                </a:ext>
              </a:extLst>
            </p:cNvPr>
            <p:cNvGrpSpPr/>
            <p:nvPr/>
          </p:nvGrpSpPr>
          <p:grpSpPr>
            <a:xfrm>
              <a:off x="5378523" y="2767730"/>
              <a:ext cx="661768" cy="479991"/>
              <a:chOff x="5378523" y="2669869"/>
              <a:chExt cx="661768" cy="479991"/>
            </a:xfrm>
          </p:grpSpPr>
          <p:sp>
            <p:nvSpPr>
              <p:cNvPr id="1489" name="Freeform: Shape 1488">
                <a:extLst>
                  <a:ext uri="{FF2B5EF4-FFF2-40B4-BE49-F238E27FC236}">
                    <a16:creationId xmlns:a16="http://schemas.microsoft.com/office/drawing/2014/main" id="{FDEA89B6-8A9C-4148-A7C0-E2C55E03ECC2}"/>
                  </a:ext>
                </a:extLst>
              </p:cNvPr>
              <p:cNvSpPr/>
              <p:nvPr/>
            </p:nvSpPr>
            <p:spPr>
              <a:xfrm flipH="1">
                <a:off x="5453076" y="2669869"/>
                <a:ext cx="159159" cy="88233"/>
              </a:xfrm>
              <a:custGeom>
                <a:avLst/>
                <a:gdLst>
                  <a:gd name="connsiteX0" fmla="*/ 0 w 143482"/>
                  <a:gd name="connsiteY0" fmla="*/ 0 h 67965"/>
                  <a:gd name="connsiteX1" fmla="*/ 147258 w 143482"/>
                  <a:gd name="connsiteY1" fmla="*/ 0 h 67965"/>
                  <a:gd name="connsiteX2" fmla="*/ 147258 w 143482"/>
                  <a:gd name="connsiteY2" fmla="*/ 71741 h 67965"/>
                  <a:gd name="connsiteX3" fmla="*/ 0 w 143482"/>
                  <a:gd name="connsiteY3" fmla="*/ 71741 h 6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482" h="67965">
                    <a:moveTo>
                      <a:pt x="0" y="0"/>
                    </a:moveTo>
                    <a:lnTo>
                      <a:pt x="147258" y="0"/>
                    </a:lnTo>
                    <a:lnTo>
                      <a:pt x="147258" y="71741"/>
                    </a:lnTo>
                    <a:lnTo>
                      <a:pt x="0" y="71741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0" name="Freeform: Shape 1489">
                <a:extLst>
                  <a:ext uri="{FF2B5EF4-FFF2-40B4-BE49-F238E27FC236}">
                    <a16:creationId xmlns:a16="http://schemas.microsoft.com/office/drawing/2014/main" id="{569D0E82-6B05-4156-B5E0-369281131B62}"/>
                  </a:ext>
                </a:extLst>
              </p:cNvPr>
              <p:cNvSpPr/>
              <p:nvPr/>
            </p:nvSpPr>
            <p:spPr>
              <a:xfrm flipH="1">
                <a:off x="5378523" y="2747774"/>
                <a:ext cx="159159" cy="402086"/>
              </a:xfrm>
              <a:custGeom>
                <a:avLst/>
                <a:gdLst>
                  <a:gd name="connsiteX0" fmla="*/ 0 w 143482"/>
                  <a:gd name="connsiteY0" fmla="*/ 0 h 362481"/>
                  <a:gd name="connsiteX1" fmla="*/ 147258 w 143482"/>
                  <a:gd name="connsiteY1" fmla="*/ 0 h 362481"/>
                  <a:gd name="connsiteX2" fmla="*/ 147258 w 143482"/>
                  <a:gd name="connsiteY2" fmla="*/ 363991 h 362481"/>
                  <a:gd name="connsiteX3" fmla="*/ 0 w 143482"/>
                  <a:gd name="connsiteY3" fmla="*/ 363991 h 36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482" h="362481">
                    <a:moveTo>
                      <a:pt x="0" y="0"/>
                    </a:moveTo>
                    <a:lnTo>
                      <a:pt x="147258" y="0"/>
                    </a:lnTo>
                    <a:lnTo>
                      <a:pt x="147258" y="363991"/>
                    </a:lnTo>
                    <a:lnTo>
                      <a:pt x="0" y="363991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1" name="Freeform: Shape 1490">
                <a:extLst>
                  <a:ext uri="{FF2B5EF4-FFF2-40B4-BE49-F238E27FC236}">
                    <a16:creationId xmlns:a16="http://schemas.microsoft.com/office/drawing/2014/main" id="{FCFE337B-1926-464D-B19D-EAE3345A54AD}"/>
                  </a:ext>
                </a:extLst>
              </p:cNvPr>
              <p:cNvSpPr/>
              <p:nvPr/>
            </p:nvSpPr>
            <p:spPr>
              <a:xfrm flipH="1">
                <a:off x="5536007" y="2669869"/>
                <a:ext cx="251304" cy="477477"/>
              </a:xfrm>
              <a:custGeom>
                <a:avLst/>
                <a:gdLst>
                  <a:gd name="connsiteX0" fmla="*/ 157830 w 226550"/>
                  <a:gd name="connsiteY0" fmla="*/ 71741 h 430446"/>
                  <a:gd name="connsiteX1" fmla="*/ 157830 w 226550"/>
                  <a:gd name="connsiteY1" fmla="*/ 0 h 430446"/>
                  <a:gd name="connsiteX2" fmla="*/ 0 w 226550"/>
                  <a:gd name="connsiteY2" fmla="*/ 0 h 430446"/>
                  <a:gd name="connsiteX3" fmla="*/ 0 w 226550"/>
                  <a:gd name="connsiteY3" fmla="*/ 434977 h 430446"/>
                  <a:gd name="connsiteX4" fmla="*/ 101948 w 226550"/>
                  <a:gd name="connsiteY4" fmla="*/ 434977 h 430446"/>
                  <a:gd name="connsiteX5" fmla="*/ 157830 w 226550"/>
                  <a:gd name="connsiteY5" fmla="*/ 434977 h 430446"/>
                  <a:gd name="connsiteX6" fmla="*/ 231837 w 226550"/>
                  <a:gd name="connsiteY6" fmla="*/ 434977 h 430446"/>
                  <a:gd name="connsiteX7" fmla="*/ 231837 w 226550"/>
                  <a:gd name="connsiteY7" fmla="*/ 71741 h 4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550" h="430446">
                    <a:moveTo>
                      <a:pt x="157830" y="71741"/>
                    </a:moveTo>
                    <a:lnTo>
                      <a:pt x="157830" y="0"/>
                    </a:lnTo>
                    <a:lnTo>
                      <a:pt x="0" y="0"/>
                    </a:lnTo>
                    <a:lnTo>
                      <a:pt x="0" y="434977"/>
                    </a:lnTo>
                    <a:lnTo>
                      <a:pt x="101948" y="434977"/>
                    </a:lnTo>
                    <a:lnTo>
                      <a:pt x="157830" y="434977"/>
                    </a:lnTo>
                    <a:lnTo>
                      <a:pt x="231837" y="434977"/>
                    </a:lnTo>
                    <a:lnTo>
                      <a:pt x="231837" y="71741"/>
                    </a:lnTo>
                    <a:close/>
                  </a:path>
                </a:pathLst>
              </a:custGeom>
              <a:solidFill>
                <a:srgbClr val="50E6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2" name="Freeform: Shape 1491">
                <a:extLst>
                  <a:ext uri="{FF2B5EF4-FFF2-40B4-BE49-F238E27FC236}">
                    <a16:creationId xmlns:a16="http://schemas.microsoft.com/office/drawing/2014/main" id="{FF9C15C4-1B84-4D0A-8B62-602B9B312BCF}"/>
                  </a:ext>
                </a:extLst>
              </p:cNvPr>
              <p:cNvSpPr/>
              <p:nvPr/>
            </p:nvSpPr>
            <p:spPr>
              <a:xfrm flipH="1">
                <a:off x="5553599" y="2928712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3" name="Freeform: Shape 1492">
                <a:extLst>
                  <a:ext uri="{FF2B5EF4-FFF2-40B4-BE49-F238E27FC236}">
                    <a16:creationId xmlns:a16="http://schemas.microsoft.com/office/drawing/2014/main" id="{41FD7B38-BDF7-48F3-B436-15DEF781C566}"/>
                  </a:ext>
                </a:extLst>
              </p:cNvPr>
              <p:cNvSpPr/>
              <p:nvPr/>
            </p:nvSpPr>
            <p:spPr>
              <a:xfrm flipH="1">
                <a:off x="5553599" y="2981486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4" name="Freeform: Shape 1493">
                <a:extLst>
                  <a:ext uri="{FF2B5EF4-FFF2-40B4-BE49-F238E27FC236}">
                    <a16:creationId xmlns:a16="http://schemas.microsoft.com/office/drawing/2014/main" id="{EFA3030C-5A39-43E3-9972-65846A45048E}"/>
                  </a:ext>
                </a:extLst>
              </p:cNvPr>
              <p:cNvSpPr/>
              <p:nvPr/>
            </p:nvSpPr>
            <p:spPr>
              <a:xfrm flipH="1">
                <a:off x="5553599" y="3033422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5" name="Freeform: Shape 1494">
                <a:extLst>
                  <a:ext uri="{FF2B5EF4-FFF2-40B4-BE49-F238E27FC236}">
                    <a16:creationId xmlns:a16="http://schemas.microsoft.com/office/drawing/2014/main" id="{299460E0-66CD-45E3-925F-673C93B70982}"/>
                  </a:ext>
                </a:extLst>
              </p:cNvPr>
              <p:cNvSpPr/>
              <p:nvPr/>
            </p:nvSpPr>
            <p:spPr>
              <a:xfrm flipH="1">
                <a:off x="5553599" y="3085359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6" name="Freeform: Shape 1495">
                <a:extLst>
                  <a:ext uri="{FF2B5EF4-FFF2-40B4-BE49-F238E27FC236}">
                    <a16:creationId xmlns:a16="http://schemas.microsoft.com/office/drawing/2014/main" id="{99C38528-11DB-46FE-AE21-FB85394E8836}"/>
                  </a:ext>
                </a:extLst>
              </p:cNvPr>
              <p:cNvSpPr/>
              <p:nvPr/>
            </p:nvSpPr>
            <p:spPr>
              <a:xfrm flipH="1">
                <a:off x="5733700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7" name="Freeform: Shape 1496">
                <a:extLst>
                  <a:ext uri="{FF2B5EF4-FFF2-40B4-BE49-F238E27FC236}">
                    <a16:creationId xmlns:a16="http://schemas.microsoft.com/office/drawing/2014/main" id="{05F2B0B2-65F1-4B11-B6CB-3460C7A07B15}"/>
                  </a:ext>
                </a:extLst>
              </p:cNvPr>
              <p:cNvSpPr/>
              <p:nvPr/>
            </p:nvSpPr>
            <p:spPr>
              <a:xfrm flipH="1">
                <a:off x="5704381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8" name="Freeform: Shape 1497">
                <a:extLst>
                  <a:ext uri="{FF2B5EF4-FFF2-40B4-BE49-F238E27FC236}">
                    <a16:creationId xmlns:a16="http://schemas.microsoft.com/office/drawing/2014/main" id="{284C241B-FC3D-4356-A3DB-D1673D288E40}"/>
                  </a:ext>
                </a:extLst>
              </p:cNvPr>
              <p:cNvSpPr/>
              <p:nvPr/>
            </p:nvSpPr>
            <p:spPr>
              <a:xfrm flipH="1">
                <a:off x="5675062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9" name="Freeform: Shape 1498">
                <a:extLst>
                  <a:ext uri="{FF2B5EF4-FFF2-40B4-BE49-F238E27FC236}">
                    <a16:creationId xmlns:a16="http://schemas.microsoft.com/office/drawing/2014/main" id="{34BE6EA1-8168-4F80-9E0E-01A3F2E332B6}"/>
                  </a:ext>
                </a:extLst>
              </p:cNvPr>
              <p:cNvSpPr/>
              <p:nvPr/>
            </p:nvSpPr>
            <p:spPr>
              <a:xfrm flipH="1">
                <a:off x="5733700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0" name="Freeform: Shape 1499">
                <a:extLst>
                  <a:ext uri="{FF2B5EF4-FFF2-40B4-BE49-F238E27FC236}">
                    <a16:creationId xmlns:a16="http://schemas.microsoft.com/office/drawing/2014/main" id="{CC6DCF67-714F-413A-B4BD-1C7132FD93E7}"/>
                  </a:ext>
                </a:extLst>
              </p:cNvPr>
              <p:cNvSpPr/>
              <p:nvPr/>
            </p:nvSpPr>
            <p:spPr>
              <a:xfrm flipH="1">
                <a:off x="5704381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1" name="Freeform: Shape 1500">
                <a:extLst>
                  <a:ext uri="{FF2B5EF4-FFF2-40B4-BE49-F238E27FC236}">
                    <a16:creationId xmlns:a16="http://schemas.microsoft.com/office/drawing/2014/main" id="{5F6EC89B-691E-4357-8113-3B71B00B8F0F}"/>
                  </a:ext>
                </a:extLst>
              </p:cNvPr>
              <p:cNvSpPr/>
              <p:nvPr/>
            </p:nvSpPr>
            <p:spPr>
              <a:xfrm flipH="1">
                <a:off x="5675062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2" name="Freeform: Shape 1501">
                <a:extLst>
                  <a:ext uri="{FF2B5EF4-FFF2-40B4-BE49-F238E27FC236}">
                    <a16:creationId xmlns:a16="http://schemas.microsoft.com/office/drawing/2014/main" id="{74C76511-D1D6-4A4A-87AD-5772A776411F}"/>
                  </a:ext>
                </a:extLst>
              </p:cNvPr>
              <p:cNvSpPr/>
              <p:nvPr/>
            </p:nvSpPr>
            <p:spPr>
              <a:xfrm flipH="1">
                <a:off x="5733700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3" name="Freeform: Shape 1502">
                <a:extLst>
                  <a:ext uri="{FF2B5EF4-FFF2-40B4-BE49-F238E27FC236}">
                    <a16:creationId xmlns:a16="http://schemas.microsoft.com/office/drawing/2014/main" id="{97916CFE-35A6-43D9-8F6F-9D8644CDC2E4}"/>
                  </a:ext>
                </a:extLst>
              </p:cNvPr>
              <p:cNvSpPr/>
              <p:nvPr/>
            </p:nvSpPr>
            <p:spPr>
              <a:xfrm flipH="1">
                <a:off x="5704381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4" name="Freeform: Shape 1503">
                <a:extLst>
                  <a:ext uri="{FF2B5EF4-FFF2-40B4-BE49-F238E27FC236}">
                    <a16:creationId xmlns:a16="http://schemas.microsoft.com/office/drawing/2014/main" id="{91318B62-C36E-4AC3-80C5-FECD1ACA9656}"/>
                  </a:ext>
                </a:extLst>
              </p:cNvPr>
              <p:cNvSpPr/>
              <p:nvPr/>
            </p:nvSpPr>
            <p:spPr>
              <a:xfrm flipH="1">
                <a:off x="5675062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5" name="Freeform: Shape 1504">
                <a:extLst>
                  <a:ext uri="{FF2B5EF4-FFF2-40B4-BE49-F238E27FC236}">
                    <a16:creationId xmlns:a16="http://schemas.microsoft.com/office/drawing/2014/main" id="{C1E4E712-2A55-4E79-B219-A0E9E22E30C1}"/>
                  </a:ext>
                </a:extLst>
              </p:cNvPr>
              <p:cNvSpPr/>
              <p:nvPr/>
            </p:nvSpPr>
            <p:spPr>
              <a:xfrm flipH="1">
                <a:off x="5733700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6" name="Freeform: Shape 1505">
                <a:extLst>
                  <a:ext uri="{FF2B5EF4-FFF2-40B4-BE49-F238E27FC236}">
                    <a16:creationId xmlns:a16="http://schemas.microsoft.com/office/drawing/2014/main" id="{0F537460-6F50-4187-B7FC-A464BDE58900}"/>
                  </a:ext>
                </a:extLst>
              </p:cNvPr>
              <p:cNvSpPr/>
              <p:nvPr/>
            </p:nvSpPr>
            <p:spPr>
              <a:xfrm flipH="1">
                <a:off x="5704381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7" name="Freeform: Shape 1506">
                <a:extLst>
                  <a:ext uri="{FF2B5EF4-FFF2-40B4-BE49-F238E27FC236}">
                    <a16:creationId xmlns:a16="http://schemas.microsoft.com/office/drawing/2014/main" id="{9C238A5D-211F-4B1C-A2C1-B0E73B957862}"/>
                  </a:ext>
                </a:extLst>
              </p:cNvPr>
              <p:cNvSpPr/>
              <p:nvPr/>
            </p:nvSpPr>
            <p:spPr>
              <a:xfrm flipH="1">
                <a:off x="5675062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8" name="Freeform: Shape 1507">
                <a:extLst>
                  <a:ext uri="{FF2B5EF4-FFF2-40B4-BE49-F238E27FC236}">
                    <a16:creationId xmlns:a16="http://schemas.microsoft.com/office/drawing/2014/main" id="{87B1697D-E73D-4504-894A-8D435B751F76}"/>
                  </a:ext>
                </a:extLst>
              </p:cNvPr>
              <p:cNvSpPr/>
              <p:nvPr/>
            </p:nvSpPr>
            <p:spPr>
              <a:xfrm flipH="1">
                <a:off x="5556112" y="2825677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9" name="Freeform: Shape 1508">
                <a:extLst>
                  <a:ext uri="{FF2B5EF4-FFF2-40B4-BE49-F238E27FC236}">
                    <a16:creationId xmlns:a16="http://schemas.microsoft.com/office/drawing/2014/main" id="{73A2D99C-C146-4ABC-8387-4BD0B66DEB44}"/>
                  </a:ext>
                </a:extLst>
              </p:cNvPr>
              <p:cNvSpPr/>
              <p:nvPr/>
            </p:nvSpPr>
            <p:spPr>
              <a:xfrm flipH="1">
                <a:off x="5556112" y="2877614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0" name="Freeform: Shape 1509">
                <a:extLst>
                  <a:ext uri="{FF2B5EF4-FFF2-40B4-BE49-F238E27FC236}">
                    <a16:creationId xmlns:a16="http://schemas.microsoft.com/office/drawing/2014/main" id="{53410F06-CFA2-43EF-BEB6-5F6A690425EC}"/>
                  </a:ext>
                </a:extLst>
              </p:cNvPr>
              <p:cNvSpPr/>
              <p:nvPr/>
            </p:nvSpPr>
            <p:spPr>
              <a:xfrm flipH="1">
                <a:off x="5736213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1" name="Freeform: Shape 1510">
                <a:extLst>
                  <a:ext uri="{FF2B5EF4-FFF2-40B4-BE49-F238E27FC236}">
                    <a16:creationId xmlns:a16="http://schemas.microsoft.com/office/drawing/2014/main" id="{F7C65996-1213-4E47-A0FA-22954904DBFD}"/>
                  </a:ext>
                </a:extLst>
              </p:cNvPr>
              <p:cNvSpPr/>
              <p:nvPr/>
            </p:nvSpPr>
            <p:spPr>
              <a:xfrm flipH="1">
                <a:off x="5706894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2" name="Freeform: Shape 1511">
                <a:extLst>
                  <a:ext uri="{FF2B5EF4-FFF2-40B4-BE49-F238E27FC236}">
                    <a16:creationId xmlns:a16="http://schemas.microsoft.com/office/drawing/2014/main" id="{200F56FC-EBED-4BD7-8A63-EEC17A82BE87}"/>
                  </a:ext>
                </a:extLst>
              </p:cNvPr>
              <p:cNvSpPr/>
              <p:nvPr/>
            </p:nvSpPr>
            <p:spPr>
              <a:xfrm flipH="1">
                <a:off x="5676738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3593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3" name="Freeform: Shape 1512">
                <a:extLst>
                  <a:ext uri="{FF2B5EF4-FFF2-40B4-BE49-F238E27FC236}">
                    <a16:creationId xmlns:a16="http://schemas.microsoft.com/office/drawing/2014/main" id="{2A19C0C5-A7B4-4DBB-B7CE-8B4C83467925}"/>
                  </a:ext>
                </a:extLst>
              </p:cNvPr>
              <p:cNvSpPr/>
              <p:nvPr/>
            </p:nvSpPr>
            <p:spPr>
              <a:xfrm flipH="1">
                <a:off x="5556112" y="2773741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4" name="Freeform: Shape 1513">
                <a:extLst>
                  <a:ext uri="{FF2B5EF4-FFF2-40B4-BE49-F238E27FC236}">
                    <a16:creationId xmlns:a16="http://schemas.microsoft.com/office/drawing/2014/main" id="{69FF6A39-0577-4E24-8704-F851D044FA19}"/>
                  </a:ext>
                </a:extLst>
              </p:cNvPr>
              <p:cNvSpPr/>
              <p:nvPr/>
            </p:nvSpPr>
            <p:spPr>
              <a:xfrm flipH="1">
                <a:off x="5737051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5" name="Freeform: Shape 1514">
                <a:extLst>
                  <a:ext uri="{FF2B5EF4-FFF2-40B4-BE49-F238E27FC236}">
                    <a16:creationId xmlns:a16="http://schemas.microsoft.com/office/drawing/2014/main" id="{99E321E3-AE7E-4DBF-9274-30E76070A866}"/>
                  </a:ext>
                </a:extLst>
              </p:cNvPr>
              <p:cNvSpPr/>
              <p:nvPr/>
            </p:nvSpPr>
            <p:spPr>
              <a:xfrm flipH="1">
                <a:off x="5707732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6" name="Freeform: Shape 1515">
                <a:extLst>
                  <a:ext uri="{FF2B5EF4-FFF2-40B4-BE49-F238E27FC236}">
                    <a16:creationId xmlns:a16="http://schemas.microsoft.com/office/drawing/2014/main" id="{8CC82B9D-88B7-46E6-BAD8-BC63D44E739B}"/>
                  </a:ext>
                </a:extLst>
              </p:cNvPr>
              <p:cNvSpPr/>
              <p:nvPr/>
            </p:nvSpPr>
            <p:spPr>
              <a:xfrm flipH="1">
                <a:off x="5678413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7" name="Freeform: Shape 1516">
                <a:extLst>
                  <a:ext uri="{FF2B5EF4-FFF2-40B4-BE49-F238E27FC236}">
                    <a16:creationId xmlns:a16="http://schemas.microsoft.com/office/drawing/2014/main" id="{07DD4872-8884-4B2C-92BE-9D91E6ABCB0E}"/>
                  </a:ext>
                </a:extLst>
              </p:cNvPr>
              <p:cNvSpPr/>
              <p:nvPr/>
            </p:nvSpPr>
            <p:spPr>
              <a:xfrm flipH="1">
                <a:off x="5788987" y="2669869"/>
                <a:ext cx="251304" cy="477477"/>
              </a:xfrm>
              <a:custGeom>
                <a:avLst/>
                <a:gdLst>
                  <a:gd name="connsiteX0" fmla="*/ 71741 w 226550"/>
                  <a:gd name="connsiteY0" fmla="*/ 0 h 430446"/>
                  <a:gd name="connsiteX1" fmla="*/ 71741 w 226550"/>
                  <a:gd name="connsiteY1" fmla="*/ 71741 h 430446"/>
                  <a:gd name="connsiteX2" fmla="*/ 0 w 226550"/>
                  <a:gd name="connsiteY2" fmla="*/ 71741 h 430446"/>
                  <a:gd name="connsiteX3" fmla="*/ 0 w 226550"/>
                  <a:gd name="connsiteY3" fmla="*/ 434977 h 430446"/>
                  <a:gd name="connsiteX4" fmla="*/ 71741 w 226550"/>
                  <a:gd name="connsiteY4" fmla="*/ 434977 h 430446"/>
                  <a:gd name="connsiteX5" fmla="*/ 129134 w 226550"/>
                  <a:gd name="connsiteY5" fmla="*/ 434977 h 430446"/>
                  <a:gd name="connsiteX6" fmla="*/ 229572 w 226550"/>
                  <a:gd name="connsiteY6" fmla="*/ 434977 h 430446"/>
                  <a:gd name="connsiteX7" fmla="*/ 229572 w 226550"/>
                  <a:gd name="connsiteY7" fmla="*/ 0 h 4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550" h="430446">
                    <a:moveTo>
                      <a:pt x="71741" y="0"/>
                    </a:moveTo>
                    <a:lnTo>
                      <a:pt x="71741" y="71741"/>
                    </a:lnTo>
                    <a:lnTo>
                      <a:pt x="0" y="71741"/>
                    </a:lnTo>
                    <a:lnTo>
                      <a:pt x="0" y="434977"/>
                    </a:lnTo>
                    <a:lnTo>
                      <a:pt x="71741" y="434977"/>
                    </a:lnTo>
                    <a:lnTo>
                      <a:pt x="129134" y="434977"/>
                    </a:lnTo>
                    <a:lnTo>
                      <a:pt x="229572" y="434977"/>
                    </a:lnTo>
                    <a:lnTo>
                      <a:pt x="229572" y="0"/>
                    </a:lnTo>
                    <a:close/>
                  </a:path>
                </a:pathLst>
              </a:custGeom>
              <a:solidFill>
                <a:srgbClr val="50E6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8" name="Freeform: Shape 1517">
                <a:extLst>
                  <a:ext uri="{FF2B5EF4-FFF2-40B4-BE49-F238E27FC236}">
                    <a16:creationId xmlns:a16="http://schemas.microsoft.com/office/drawing/2014/main" id="{A554B657-CED3-4A0E-8EA9-6019FD47361A}"/>
                  </a:ext>
                </a:extLst>
              </p:cNvPr>
              <p:cNvSpPr/>
              <p:nvPr/>
            </p:nvSpPr>
            <p:spPr>
              <a:xfrm flipH="1">
                <a:off x="5800715" y="2930388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9" name="Freeform: Shape 1518">
                <a:extLst>
                  <a:ext uri="{FF2B5EF4-FFF2-40B4-BE49-F238E27FC236}">
                    <a16:creationId xmlns:a16="http://schemas.microsoft.com/office/drawing/2014/main" id="{CB741EBD-8940-4FED-881C-C85A7E30BC0E}"/>
                  </a:ext>
                </a:extLst>
              </p:cNvPr>
              <p:cNvSpPr/>
              <p:nvPr/>
            </p:nvSpPr>
            <p:spPr>
              <a:xfrm flipH="1">
                <a:off x="5800715" y="2982324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0" name="Freeform: Shape 1519">
                <a:extLst>
                  <a:ext uri="{FF2B5EF4-FFF2-40B4-BE49-F238E27FC236}">
                    <a16:creationId xmlns:a16="http://schemas.microsoft.com/office/drawing/2014/main" id="{79B3938C-EF75-4694-9596-2E3FB2961349}"/>
                  </a:ext>
                </a:extLst>
              </p:cNvPr>
              <p:cNvSpPr/>
              <p:nvPr/>
            </p:nvSpPr>
            <p:spPr>
              <a:xfrm flipH="1">
                <a:off x="5800715" y="3034260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1" name="Freeform: Shape 1520">
                <a:extLst>
                  <a:ext uri="{FF2B5EF4-FFF2-40B4-BE49-F238E27FC236}">
                    <a16:creationId xmlns:a16="http://schemas.microsoft.com/office/drawing/2014/main" id="{5E747A77-18AC-48CC-B8F3-BC6CA8BEC6E4}"/>
                  </a:ext>
                </a:extLst>
              </p:cNvPr>
              <p:cNvSpPr/>
              <p:nvPr/>
            </p:nvSpPr>
            <p:spPr>
              <a:xfrm flipH="1">
                <a:off x="5800715" y="3086196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2" name="Freeform: Shape 1521">
                <a:extLst>
                  <a:ext uri="{FF2B5EF4-FFF2-40B4-BE49-F238E27FC236}">
                    <a16:creationId xmlns:a16="http://schemas.microsoft.com/office/drawing/2014/main" id="{60906FDD-C6C0-45CD-B123-B7520EE972DB}"/>
                  </a:ext>
                </a:extLst>
              </p:cNvPr>
              <p:cNvSpPr/>
              <p:nvPr/>
            </p:nvSpPr>
            <p:spPr>
              <a:xfrm flipH="1">
                <a:off x="5980816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3" name="Freeform: Shape 1522">
                <a:extLst>
                  <a:ext uri="{FF2B5EF4-FFF2-40B4-BE49-F238E27FC236}">
                    <a16:creationId xmlns:a16="http://schemas.microsoft.com/office/drawing/2014/main" id="{40FD228F-85DF-4B83-A4B6-C7267BC71076}"/>
                  </a:ext>
                </a:extLst>
              </p:cNvPr>
              <p:cNvSpPr/>
              <p:nvPr/>
            </p:nvSpPr>
            <p:spPr>
              <a:xfrm flipH="1">
                <a:off x="5951497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4" name="Freeform: Shape 1523">
                <a:extLst>
                  <a:ext uri="{FF2B5EF4-FFF2-40B4-BE49-F238E27FC236}">
                    <a16:creationId xmlns:a16="http://schemas.microsoft.com/office/drawing/2014/main" id="{8B6C80E9-F664-4656-A70C-47E6C5C6E30F}"/>
                  </a:ext>
                </a:extLst>
              </p:cNvPr>
              <p:cNvSpPr/>
              <p:nvPr/>
            </p:nvSpPr>
            <p:spPr>
              <a:xfrm flipH="1">
                <a:off x="5922178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5" name="Freeform: Shape 1524">
                <a:extLst>
                  <a:ext uri="{FF2B5EF4-FFF2-40B4-BE49-F238E27FC236}">
                    <a16:creationId xmlns:a16="http://schemas.microsoft.com/office/drawing/2014/main" id="{70F8C4D5-51BD-4C2E-8827-32203E7BDA9A}"/>
                  </a:ext>
                </a:extLst>
              </p:cNvPr>
              <p:cNvSpPr/>
              <p:nvPr/>
            </p:nvSpPr>
            <p:spPr>
              <a:xfrm flipH="1">
                <a:off x="5980816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6" name="Freeform: Shape 1525">
                <a:extLst>
                  <a:ext uri="{FF2B5EF4-FFF2-40B4-BE49-F238E27FC236}">
                    <a16:creationId xmlns:a16="http://schemas.microsoft.com/office/drawing/2014/main" id="{07EBD1F5-EAA2-44B8-AF13-053E7B8171BC}"/>
                  </a:ext>
                </a:extLst>
              </p:cNvPr>
              <p:cNvSpPr/>
              <p:nvPr/>
            </p:nvSpPr>
            <p:spPr>
              <a:xfrm flipH="1">
                <a:off x="5951497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7" name="Freeform: Shape 1526">
                <a:extLst>
                  <a:ext uri="{FF2B5EF4-FFF2-40B4-BE49-F238E27FC236}">
                    <a16:creationId xmlns:a16="http://schemas.microsoft.com/office/drawing/2014/main" id="{C6173C42-7294-48AE-A31A-1644884537ED}"/>
                  </a:ext>
                </a:extLst>
              </p:cNvPr>
              <p:cNvSpPr/>
              <p:nvPr/>
            </p:nvSpPr>
            <p:spPr>
              <a:xfrm flipH="1">
                <a:off x="5922178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8" name="Freeform: Shape 1527">
                <a:extLst>
                  <a:ext uri="{FF2B5EF4-FFF2-40B4-BE49-F238E27FC236}">
                    <a16:creationId xmlns:a16="http://schemas.microsoft.com/office/drawing/2014/main" id="{A0D59859-CC63-4E9C-9386-66AE903B0FE4}"/>
                  </a:ext>
                </a:extLst>
              </p:cNvPr>
              <p:cNvSpPr/>
              <p:nvPr/>
            </p:nvSpPr>
            <p:spPr>
              <a:xfrm flipH="1">
                <a:off x="5980816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9" name="Freeform: Shape 1528">
                <a:extLst>
                  <a:ext uri="{FF2B5EF4-FFF2-40B4-BE49-F238E27FC236}">
                    <a16:creationId xmlns:a16="http://schemas.microsoft.com/office/drawing/2014/main" id="{7E5D671A-3B9B-4968-88E5-1B2544CA9B32}"/>
                  </a:ext>
                </a:extLst>
              </p:cNvPr>
              <p:cNvSpPr/>
              <p:nvPr/>
            </p:nvSpPr>
            <p:spPr>
              <a:xfrm flipH="1">
                <a:off x="5951497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0" name="Freeform: Shape 1529">
                <a:extLst>
                  <a:ext uri="{FF2B5EF4-FFF2-40B4-BE49-F238E27FC236}">
                    <a16:creationId xmlns:a16="http://schemas.microsoft.com/office/drawing/2014/main" id="{5AE1BC94-DC76-443A-B351-27DAC7937A3A}"/>
                  </a:ext>
                </a:extLst>
              </p:cNvPr>
              <p:cNvSpPr/>
              <p:nvPr/>
            </p:nvSpPr>
            <p:spPr>
              <a:xfrm flipH="1">
                <a:off x="5922178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1" name="Freeform: Shape 1530">
                <a:extLst>
                  <a:ext uri="{FF2B5EF4-FFF2-40B4-BE49-F238E27FC236}">
                    <a16:creationId xmlns:a16="http://schemas.microsoft.com/office/drawing/2014/main" id="{65362407-1D52-4BBA-AFCC-6BD2AE5972B8}"/>
                  </a:ext>
                </a:extLst>
              </p:cNvPr>
              <p:cNvSpPr/>
              <p:nvPr/>
            </p:nvSpPr>
            <p:spPr>
              <a:xfrm flipH="1">
                <a:off x="5800715" y="2827353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2" name="Freeform: Shape 1531">
                <a:extLst>
                  <a:ext uri="{FF2B5EF4-FFF2-40B4-BE49-F238E27FC236}">
                    <a16:creationId xmlns:a16="http://schemas.microsoft.com/office/drawing/2014/main" id="{7E7A1F4A-C789-48A8-B040-99472061811B}"/>
                  </a:ext>
                </a:extLst>
              </p:cNvPr>
              <p:cNvSpPr/>
              <p:nvPr/>
            </p:nvSpPr>
            <p:spPr>
              <a:xfrm flipH="1">
                <a:off x="5800715" y="2879289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3" name="Freeform: Shape 1532">
                <a:extLst>
                  <a:ext uri="{FF2B5EF4-FFF2-40B4-BE49-F238E27FC236}">
                    <a16:creationId xmlns:a16="http://schemas.microsoft.com/office/drawing/2014/main" id="{31003AFD-3716-4236-9A2F-F872B58D8BE9}"/>
                  </a:ext>
                </a:extLst>
              </p:cNvPr>
              <p:cNvSpPr/>
              <p:nvPr/>
            </p:nvSpPr>
            <p:spPr>
              <a:xfrm flipH="1">
                <a:off x="5980816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4" name="Freeform: Shape 1533">
                <a:extLst>
                  <a:ext uri="{FF2B5EF4-FFF2-40B4-BE49-F238E27FC236}">
                    <a16:creationId xmlns:a16="http://schemas.microsoft.com/office/drawing/2014/main" id="{D73B82AE-8F94-41EF-8A30-98AF2A1E663F}"/>
                  </a:ext>
                </a:extLst>
              </p:cNvPr>
              <p:cNvSpPr/>
              <p:nvPr/>
            </p:nvSpPr>
            <p:spPr>
              <a:xfrm flipH="1">
                <a:off x="5951497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5" name="Freeform: Shape 1534">
                <a:extLst>
                  <a:ext uri="{FF2B5EF4-FFF2-40B4-BE49-F238E27FC236}">
                    <a16:creationId xmlns:a16="http://schemas.microsoft.com/office/drawing/2014/main" id="{BECA3A8D-583B-4A45-A1AC-E6C140613015}"/>
                  </a:ext>
                </a:extLst>
              </p:cNvPr>
              <p:cNvSpPr/>
              <p:nvPr/>
            </p:nvSpPr>
            <p:spPr>
              <a:xfrm flipH="1">
                <a:off x="5922178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6" name="Freeform: Shape 1535">
                <a:extLst>
                  <a:ext uri="{FF2B5EF4-FFF2-40B4-BE49-F238E27FC236}">
                    <a16:creationId xmlns:a16="http://schemas.microsoft.com/office/drawing/2014/main" id="{D56CCFBE-524E-45E7-B217-A66D933C3B0C}"/>
                  </a:ext>
                </a:extLst>
              </p:cNvPr>
              <p:cNvSpPr/>
              <p:nvPr/>
            </p:nvSpPr>
            <p:spPr>
              <a:xfrm flipH="1">
                <a:off x="5980816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7" name="Freeform: Shape 1536">
                <a:extLst>
                  <a:ext uri="{FF2B5EF4-FFF2-40B4-BE49-F238E27FC236}">
                    <a16:creationId xmlns:a16="http://schemas.microsoft.com/office/drawing/2014/main" id="{60540694-DC53-4691-8FB1-343E9AC25DEA}"/>
                  </a:ext>
                </a:extLst>
              </p:cNvPr>
              <p:cNvSpPr/>
              <p:nvPr/>
            </p:nvSpPr>
            <p:spPr>
              <a:xfrm flipH="1">
                <a:off x="5951497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8" name="Freeform: Shape 1537">
                <a:extLst>
                  <a:ext uri="{FF2B5EF4-FFF2-40B4-BE49-F238E27FC236}">
                    <a16:creationId xmlns:a16="http://schemas.microsoft.com/office/drawing/2014/main" id="{8AC95CD7-1FBC-4C10-9F1C-00FD23079514}"/>
                  </a:ext>
                </a:extLst>
              </p:cNvPr>
              <p:cNvSpPr/>
              <p:nvPr/>
            </p:nvSpPr>
            <p:spPr>
              <a:xfrm flipH="1">
                <a:off x="5922178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9" name="Freeform: Shape 1538">
                <a:extLst>
                  <a:ext uri="{FF2B5EF4-FFF2-40B4-BE49-F238E27FC236}">
                    <a16:creationId xmlns:a16="http://schemas.microsoft.com/office/drawing/2014/main" id="{FC683BC3-70C0-4233-9FFC-34B901C5C3AD}"/>
                  </a:ext>
                </a:extLst>
              </p:cNvPr>
              <p:cNvSpPr/>
              <p:nvPr/>
            </p:nvSpPr>
            <p:spPr>
              <a:xfrm flipH="1">
                <a:off x="5799878" y="2775416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431" name="Data center">
              <a:extLst>
                <a:ext uri="{FF2B5EF4-FFF2-40B4-BE49-F238E27FC236}">
                  <a16:creationId xmlns:a16="http://schemas.microsoft.com/office/drawing/2014/main" id="{19D0CB3F-527A-4616-B8C8-3830AF80FAA4}"/>
                </a:ext>
              </a:extLst>
            </p:cNvPr>
            <p:cNvGrpSpPr/>
            <p:nvPr/>
          </p:nvGrpSpPr>
          <p:grpSpPr>
            <a:xfrm flipH="1">
              <a:off x="6079997" y="2766645"/>
              <a:ext cx="661768" cy="479991"/>
              <a:chOff x="5378523" y="2669869"/>
              <a:chExt cx="661768" cy="479991"/>
            </a:xfrm>
          </p:grpSpPr>
          <p:sp>
            <p:nvSpPr>
              <p:cNvPr id="1438" name="Freeform: Shape 1437">
                <a:extLst>
                  <a:ext uri="{FF2B5EF4-FFF2-40B4-BE49-F238E27FC236}">
                    <a16:creationId xmlns:a16="http://schemas.microsoft.com/office/drawing/2014/main" id="{ABAFD250-4475-477E-83C9-93C94F7FA88F}"/>
                  </a:ext>
                </a:extLst>
              </p:cNvPr>
              <p:cNvSpPr/>
              <p:nvPr/>
            </p:nvSpPr>
            <p:spPr>
              <a:xfrm flipH="1">
                <a:off x="5453076" y="2669869"/>
                <a:ext cx="159159" cy="88233"/>
              </a:xfrm>
              <a:custGeom>
                <a:avLst/>
                <a:gdLst>
                  <a:gd name="connsiteX0" fmla="*/ 0 w 143482"/>
                  <a:gd name="connsiteY0" fmla="*/ 0 h 67965"/>
                  <a:gd name="connsiteX1" fmla="*/ 147258 w 143482"/>
                  <a:gd name="connsiteY1" fmla="*/ 0 h 67965"/>
                  <a:gd name="connsiteX2" fmla="*/ 147258 w 143482"/>
                  <a:gd name="connsiteY2" fmla="*/ 71741 h 67965"/>
                  <a:gd name="connsiteX3" fmla="*/ 0 w 143482"/>
                  <a:gd name="connsiteY3" fmla="*/ 71741 h 6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482" h="67965">
                    <a:moveTo>
                      <a:pt x="0" y="0"/>
                    </a:moveTo>
                    <a:lnTo>
                      <a:pt x="147258" y="0"/>
                    </a:lnTo>
                    <a:lnTo>
                      <a:pt x="147258" y="71741"/>
                    </a:lnTo>
                    <a:lnTo>
                      <a:pt x="0" y="71741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9" name="Freeform: Shape 1438">
                <a:extLst>
                  <a:ext uri="{FF2B5EF4-FFF2-40B4-BE49-F238E27FC236}">
                    <a16:creationId xmlns:a16="http://schemas.microsoft.com/office/drawing/2014/main" id="{DAD401ED-03D3-4F27-B256-7F45DA6ADD4B}"/>
                  </a:ext>
                </a:extLst>
              </p:cNvPr>
              <p:cNvSpPr/>
              <p:nvPr/>
            </p:nvSpPr>
            <p:spPr>
              <a:xfrm flipH="1">
                <a:off x="5378523" y="2747774"/>
                <a:ext cx="159159" cy="402086"/>
              </a:xfrm>
              <a:custGeom>
                <a:avLst/>
                <a:gdLst>
                  <a:gd name="connsiteX0" fmla="*/ 0 w 143482"/>
                  <a:gd name="connsiteY0" fmla="*/ 0 h 362481"/>
                  <a:gd name="connsiteX1" fmla="*/ 147258 w 143482"/>
                  <a:gd name="connsiteY1" fmla="*/ 0 h 362481"/>
                  <a:gd name="connsiteX2" fmla="*/ 147258 w 143482"/>
                  <a:gd name="connsiteY2" fmla="*/ 363991 h 362481"/>
                  <a:gd name="connsiteX3" fmla="*/ 0 w 143482"/>
                  <a:gd name="connsiteY3" fmla="*/ 363991 h 36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482" h="362481">
                    <a:moveTo>
                      <a:pt x="0" y="0"/>
                    </a:moveTo>
                    <a:lnTo>
                      <a:pt x="147258" y="0"/>
                    </a:lnTo>
                    <a:lnTo>
                      <a:pt x="147258" y="363991"/>
                    </a:lnTo>
                    <a:lnTo>
                      <a:pt x="0" y="363991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0" name="Freeform: Shape 1439">
                <a:extLst>
                  <a:ext uri="{FF2B5EF4-FFF2-40B4-BE49-F238E27FC236}">
                    <a16:creationId xmlns:a16="http://schemas.microsoft.com/office/drawing/2014/main" id="{9B15E9BC-D565-40A9-AAA0-F2EF45D5D8E6}"/>
                  </a:ext>
                </a:extLst>
              </p:cNvPr>
              <p:cNvSpPr/>
              <p:nvPr/>
            </p:nvSpPr>
            <p:spPr>
              <a:xfrm flipH="1">
                <a:off x="5536007" y="2669869"/>
                <a:ext cx="251304" cy="477477"/>
              </a:xfrm>
              <a:custGeom>
                <a:avLst/>
                <a:gdLst>
                  <a:gd name="connsiteX0" fmla="*/ 157830 w 226550"/>
                  <a:gd name="connsiteY0" fmla="*/ 71741 h 430446"/>
                  <a:gd name="connsiteX1" fmla="*/ 157830 w 226550"/>
                  <a:gd name="connsiteY1" fmla="*/ 0 h 430446"/>
                  <a:gd name="connsiteX2" fmla="*/ 0 w 226550"/>
                  <a:gd name="connsiteY2" fmla="*/ 0 h 430446"/>
                  <a:gd name="connsiteX3" fmla="*/ 0 w 226550"/>
                  <a:gd name="connsiteY3" fmla="*/ 434977 h 430446"/>
                  <a:gd name="connsiteX4" fmla="*/ 101948 w 226550"/>
                  <a:gd name="connsiteY4" fmla="*/ 434977 h 430446"/>
                  <a:gd name="connsiteX5" fmla="*/ 157830 w 226550"/>
                  <a:gd name="connsiteY5" fmla="*/ 434977 h 430446"/>
                  <a:gd name="connsiteX6" fmla="*/ 231837 w 226550"/>
                  <a:gd name="connsiteY6" fmla="*/ 434977 h 430446"/>
                  <a:gd name="connsiteX7" fmla="*/ 231837 w 226550"/>
                  <a:gd name="connsiteY7" fmla="*/ 71741 h 4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550" h="430446">
                    <a:moveTo>
                      <a:pt x="157830" y="71741"/>
                    </a:moveTo>
                    <a:lnTo>
                      <a:pt x="157830" y="0"/>
                    </a:lnTo>
                    <a:lnTo>
                      <a:pt x="0" y="0"/>
                    </a:lnTo>
                    <a:lnTo>
                      <a:pt x="0" y="434977"/>
                    </a:lnTo>
                    <a:lnTo>
                      <a:pt x="101948" y="434977"/>
                    </a:lnTo>
                    <a:lnTo>
                      <a:pt x="157830" y="434977"/>
                    </a:lnTo>
                    <a:lnTo>
                      <a:pt x="231837" y="434977"/>
                    </a:lnTo>
                    <a:lnTo>
                      <a:pt x="231837" y="71741"/>
                    </a:lnTo>
                    <a:close/>
                  </a:path>
                </a:pathLst>
              </a:custGeom>
              <a:solidFill>
                <a:srgbClr val="50E6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1" name="Freeform: Shape 1440">
                <a:extLst>
                  <a:ext uri="{FF2B5EF4-FFF2-40B4-BE49-F238E27FC236}">
                    <a16:creationId xmlns:a16="http://schemas.microsoft.com/office/drawing/2014/main" id="{65FEC022-31C3-4FDB-A6ED-884B94B4308C}"/>
                  </a:ext>
                </a:extLst>
              </p:cNvPr>
              <p:cNvSpPr/>
              <p:nvPr/>
            </p:nvSpPr>
            <p:spPr>
              <a:xfrm flipH="1">
                <a:off x="5553599" y="2928712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2" name="Freeform: Shape 1441">
                <a:extLst>
                  <a:ext uri="{FF2B5EF4-FFF2-40B4-BE49-F238E27FC236}">
                    <a16:creationId xmlns:a16="http://schemas.microsoft.com/office/drawing/2014/main" id="{2DCCC291-84F5-462D-B332-642830567E23}"/>
                  </a:ext>
                </a:extLst>
              </p:cNvPr>
              <p:cNvSpPr/>
              <p:nvPr/>
            </p:nvSpPr>
            <p:spPr>
              <a:xfrm flipH="1">
                <a:off x="5553599" y="2981486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3" name="Freeform: Shape 1442">
                <a:extLst>
                  <a:ext uri="{FF2B5EF4-FFF2-40B4-BE49-F238E27FC236}">
                    <a16:creationId xmlns:a16="http://schemas.microsoft.com/office/drawing/2014/main" id="{6A1CE9D3-6539-4CDB-BEEF-59298F02EAB1}"/>
                  </a:ext>
                </a:extLst>
              </p:cNvPr>
              <p:cNvSpPr/>
              <p:nvPr/>
            </p:nvSpPr>
            <p:spPr>
              <a:xfrm flipH="1">
                <a:off x="5553599" y="3033422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4" name="Freeform: Shape 1443">
                <a:extLst>
                  <a:ext uri="{FF2B5EF4-FFF2-40B4-BE49-F238E27FC236}">
                    <a16:creationId xmlns:a16="http://schemas.microsoft.com/office/drawing/2014/main" id="{D9953DC4-AE00-42B6-8EDB-2C00FC648CCF}"/>
                  </a:ext>
                </a:extLst>
              </p:cNvPr>
              <p:cNvSpPr/>
              <p:nvPr/>
            </p:nvSpPr>
            <p:spPr>
              <a:xfrm flipH="1">
                <a:off x="5553599" y="3085359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5" name="Freeform: Shape 1444">
                <a:extLst>
                  <a:ext uri="{FF2B5EF4-FFF2-40B4-BE49-F238E27FC236}">
                    <a16:creationId xmlns:a16="http://schemas.microsoft.com/office/drawing/2014/main" id="{B172BD28-B14D-4141-B7C7-5762A8CD93CF}"/>
                  </a:ext>
                </a:extLst>
              </p:cNvPr>
              <p:cNvSpPr/>
              <p:nvPr/>
            </p:nvSpPr>
            <p:spPr>
              <a:xfrm flipH="1">
                <a:off x="5733700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6" name="Freeform: Shape 1445">
                <a:extLst>
                  <a:ext uri="{FF2B5EF4-FFF2-40B4-BE49-F238E27FC236}">
                    <a16:creationId xmlns:a16="http://schemas.microsoft.com/office/drawing/2014/main" id="{EFA7C3C6-FCB3-42E9-96B4-41F58D090D31}"/>
                  </a:ext>
                </a:extLst>
              </p:cNvPr>
              <p:cNvSpPr/>
              <p:nvPr/>
            </p:nvSpPr>
            <p:spPr>
              <a:xfrm flipH="1">
                <a:off x="5704381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7" name="Freeform: Shape 1446">
                <a:extLst>
                  <a:ext uri="{FF2B5EF4-FFF2-40B4-BE49-F238E27FC236}">
                    <a16:creationId xmlns:a16="http://schemas.microsoft.com/office/drawing/2014/main" id="{8CD5D16B-DA67-4218-9BF2-AF2F8A778A4C}"/>
                  </a:ext>
                </a:extLst>
              </p:cNvPr>
              <p:cNvSpPr/>
              <p:nvPr/>
            </p:nvSpPr>
            <p:spPr>
              <a:xfrm flipH="1">
                <a:off x="5675062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8" name="Freeform: Shape 1447">
                <a:extLst>
                  <a:ext uri="{FF2B5EF4-FFF2-40B4-BE49-F238E27FC236}">
                    <a16:creationId xmlns:a16="http://schemas.microsoft.com/office/drawing/2014/main" id="{6A5D4962-7787-454F-9A54-A045BEA533EE}"/>
                  </a:ext>
                </a:extLst>
              </p:cNvPr>
              <p:cNvSpPr/>
              <p:nvPr/>
            </p:nvSpPr>
            <p:spPr>
              <a:xfrm flipH="1">
                <a:off x="5733700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9" name="Freeform: Shape 1448">
                <a:extLst>
                  <a:ext uri="{FF2B5EF4-FFF2-40B4-BE49-F238E27FC236}">
                    <a16:creationId xmlns:a16="http://schemas.microsoft.com/office/drawing/2014/main" id="{B0997644-CFA5-4532-BEB9-FDE4B7E73F10}"/>
                  </a:ext>
                </a:extLst>
              </p:cNvPr>
              <p:cNvSpPr/>
              <p:nvPr/>
            </p:nvSpPr>
            <p:spPr>
              <a:xfrm flipH="1">
                <a:off x="5704381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0" name="Freeform: Shape 1449">
                <a:extLst>
                  <a:ext uri="{FF2B5EF4-FFF2-40B4-BE49-F238E27FC236}">
                    <a16:creationId xmlns:a16="http://schemas.microsoft.com/office/drawing/2014/main" id="{8EF2A64C-37F8-4D6B-ABDC-A1B7D4F2AA94}"/>
                  </a:ext>
                </a:extLst>
              </p:cNvPr>
              <p:cNvSpPr/>
              <p:nvPr/>
            </p:nvSpPr>
            <p:spPr>
              <a:xfrm flipH="1">
                <a:off x="5675062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1" name="Freeform: Shape 1450">
                <a:extLst>
                  <a:ext uri="{FF2B5EF4-FFF2-40B4-BE49-F238E27FC236}">
                    <a16:creationId xmlns:a16="http://schemas.microsoft.com/office/drawing/2014/main" id="{90AC217B-B536-42B7-9DF6-B10E9CECF6B8}"/>
                  </a:ext>
                </a:extLst>
              </p:cNvPr>
              <p:cNvSpPr/>
              <p:nvPr/>
            </p:nvSpPr>
            <p:spPr>
              <a:xfrm flipH="1">
                <a:off x="5733700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2" name="Freeform: Shape 1451">
                <a:extLst>
                  <a:ext uri="{FF2B5EF4-FFF2-40B4-BE49-F238E27FC236}">
                    <a16:creationId xmlns:a16="http://schemas.microsoft.com/office/drawing/2014/main" id="{2C48B089-9194-48EE-A345-129C1AC31467}"/>
                  </a:ext>
                </a:extLst>
              </p:cNvPr>
              <p:cNvSpPr/>
              <p:nvPr/>
            </p:nvSpPr>
            <p:spPr>
              <a:xfrm flipH="1">
                <a:off x="5704381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3" name="Freeform: Shape 1452">
                <a:extLst>
                  <a:ext uri="{FF2B5EF4-FFF2-40B4-BE49-F238E27FC236}">
                    <a16:creationId xmlns:a16="http://schemas.microsoft.com/office/drawing/2014/main" id="{D81BDC03-9096-4B6F-AC73-92336EEE3BC0}"/>
                  </a:ext>
                </a:extLst>
              </p:cNvPr>
              <p:cNvSpPr/>
              <p:nvPr/>
            </p:nvSpPr>
            <p:spPr>
              <a:xfrm flipH="1">
                <a:off x="5675062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4" name="Freeform: Shape 1453">
                <a:extLst>
                  <a:ext uri="{FF2B5EF4-FFF2-40B4-BE49-F238E27FC236}">
                    <a16:creationId xmlns:a16="http://schemas.microsoft.com/office/drawing/2014/main" id="{D5C65210-54AC-40D3-96F4-FAC3107AC4C7}"/>
                  </a:ext>
                </a:extLst>
              </p:cNvPr>
              <p:cNvSpPr/>
              <p:nvPr/>
            </p:nvSpPr>
            <p:spPr>
              <a:xfrm flipH="1">
                <a:off x="5733700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5" name="Freeform: Shape 1454">
                <a:extLst>
                  <a:ext uri="{FF2B5EF4-FFF2-40B4-BE49-F238E27FC236}">
                    <a16:creationId xmlns:a16="http://schemas.microsoft.com/office/drawing/2014/main" id="{E43EE64A-8C0E-49FA-B67E-4349AF6773D5}"/>
                  </a:ext>
                </a:extLst>
              </p:cNvPr>
              <p:cNvSpPr/>
              <p:nvPr/>
            </p:nvSpPr>
            <p:spPr>
              <a:xfrm flipH="1">
                <a:off x="5704381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6" name="Freeform: Shape 1455">
                <a:extLst>
                  <a:ext uri="{FF2B5EF4-FFF2-40B4-BE49-F238E27FC236}">
                    <a16:creationId xmlns:a16="http://schemas.microsoft.com/office/drawing/2014/main" id="{B35A1B2D-1AF3-44CC-8152-3DFA0DF6EF64}"/>
                  </a:ext>
                </a:extLst>
              </p:cNvPr>
              <p:cNvSpPr/>
              <p:nvPr/>
            </p:nvSpPr>
            <p:spPr>
              <a:xfrm flipH="1">
                <a:off x="5675062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7" name="Freeform: Shape 1456">
                <a:extLst>
                  <a:ext uri="{FF2B5EF4-FFF2-40B4-BE49-F238E27FC236}">
                    <a16:creationId xmlns:a16="http://schemas.microsoft.com/office/drawing/2014/main" id="{6C7AA4FE-2B27-4053-AE25-DD5345BD1A64}"/>
                  </a:ext>
                </a:extLst>
              </p:cNvPr>
              <p:cNvSpPr/>
              <p:nvPr/>
            </p:nvSpPr>
            <p:spPr>
              <a:xfrm flipH="1">
                <a:off x="5556112" y="2825677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8" name="Freeform: Shape 1457">
                <a:extLst>
                  <a:ext uri="{FF2B5EF4-FFF2-40B4-BE49-F238E27FC236}">
                    <a16:creationId xmlns:a16="http://schemas.microsoft.com/office/drawing/2014/main" id="{A4D3AA38-E59D-4067-A28C-6771A8192A51}"/>
                  </a:ext>
                </a:extLst>
              </p:cNvPr>
              <p:cNvSpPr/>
              <p:nvPr/>
            </p:nvSpPr>
            <p:spPr>
              <a:xfrm flipH="1">
                <a:off x="5556112" y="2877614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9" name="Freeform: Shape 1458">
                <a:extLst>
                  <a:ext uri="{FF2B5EF4-FFF2-40B4-BE49-F238E27FC236}">
                    <a16:creationId xmlns:a16="http://schemas.microsoft.com/office/drawing/2014/main" id="{7B353B01-318C-4EB7-A453-A99EC024962B}"/>
                  </a:ext>
                </a:extLst>
              </p:cNvPr>
              <p:cNvSpPr/>
              <p:nvPr/>
            </p:nvSpPr>
            <p:spPr>
              <a:xfrm flipH="1">
                <a:off x="5736213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0" name="Freeform: Shape 1459">
                <a:extLst>
                  <a:ext uri="{FF2B5EF4-FFF2-40B4-BE49-F238E27FC236}">
                    <a16:creationId xmlns:a16="http://schemas.microsoft.com/office/drawing/2014/main" id="{EADFCD7F-C141-412B-A981-59F646F54234}"/>
                  </a:ext>
                </a:extLst>
              </p:cNvPr>
              <p:cNvSpPr/>
              <p:nvPr/>
            </p:nvSpPr>
            <p:spPr>
              <a:xfrm flipH="1">
                <a:off x="5706894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1" name="Freeform: Shape 1460">
                <a:extLst>
                  <a:ext uri="{FF2B5EF4-FFF2-40B4-BE49-F238E27FC236}">
                    <a16:creationId xmlns:a16="http://schemas.microsoft.com/office/drawing/2014/main" id="{C28992F9-714D-42CD-9549-FDD8B96F84D5}"/>
                  </a:ext>
                </a:extLst>
              </p:cNvPr>
              <p:cNvSpPr/>
              <p:nvPr/>
            </p:nvSpPr>
            <p:spPr>
              <a:xfrm flipH="1">
                <a:off x="5676738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3593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2" name="Freeform: Shape 1461">
                <a:extLst>
                  <a:ext uri="{FF2B5EF4-FFF2-40B4-BE49-F238E27FC236}">
                    <a16:creationId xmlns:a16="http://schemas.microsoft.com/office/drawing/2014/main" id="{F78E0957-14F8-493D-8659-C43C3A7FCBEC}"/>
                  </a:ext>
                </a:extLst>
              </p:cNvPr>
              <p:cNvSpPr/>
              <p:nvPr/>
            </p:nvSpPr>
            <p:spPr>
              <a:xfrm flipH="1">
                <a:off x="5556112" y="2773741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3" name="Freeform: Shape 1462">
                <a:extLst>
                  <a:ext uri="{FF2B5EF4-FFF2-40B4-BE49-F238E27FC236}">
                    <a16:creationId xmlns:a16="http://schemas.microsoft.com/office/drawing/2014/main" id="{50906C4B-6E04-420E-8CAC-4F5DE98F49AC}"/>
                  </a:ext>
                </a:extLst>
              </p:cNvPr>
              <p:cNvSpPr/>
              <p:nvPr/>
            </p:nvSpPr>
            <p:spPr>
              <a:xfrm flipH="1">
                <a:off x="5737051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4" name="Freeform: Shape 1463">
                <a:extLst>
                  <a:ext uri="{FF2B5EF4-FFF2-40B4-BE49-F238E27FC236}">
                    <a16:creationId xmlns:a16="http://schemas.microsoft.com/office/drawing/2014/main" id="{D9CCAB7F-F483-49D6-BDC4-9AFF15C17F4D}"/>
                  </a:ext>
                </a:extLst>
              </p:cNvPr>
              <p:cNvSpPr/>
              <p:nvPr/>
            </p:nvSpPr>
            <p:spPr>
              <a:xfrm flipH="1">
                <a:off x="5707732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5" name="Freeform: Shape 1464">
                <a:extLst>
                  <a:ext uri="{FF2B5EF4-FFF2-40B4-BE49-F238E27FC236}">
                    <a16:creationId xmlns:a16="http://schemas.microsoft.com/office/drawing/2014/main" id="{0B7645D5-DFE8-4FC6-8971-802C21ECFA46}"/>
                  </a:ext>
                </a:extLst>
              </p:cNvPr>
              <p:cNvSpPr/>
              <p:nvPr/>
            </p:nvSpPr>
            <p:spPr>
              <a:xfrm flipH="1">
                <a:off x="5678413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6" name="Freeform: Shape 1465">
                <a:extLst>
                  <a:ext uri="{FF2B5EF4-FFF2-40B4-BE49-F238E27FC236}">
                    <a16:creationId xmlns:a16="http://schemas.microsoft.com/office/drawing/2014/main" id="{160758E8-61D1-4697-B058-6C612225BFF0}"/>
                  </a:ext>
                </a:extLst>
              </p:cNvPr>
              <p:cNvSpPr/>
              <p:nvPr/>
            </p:nvSpPr>
            <p:spPr>
              <a:xfrm flipH="1">
                <a:off x="5788987" y="2669869"/>
                <a:ext cx="251304" cy="477477"/>
              </a:xfrm>
              <a:custGeom>
                <a:avLst/>
                <a:gdLst>
                  <a:gd name="connsiteX0" fmla="*/ 71741 w 226550"/>
                  <a:gd name="connsiteY0" fmla="*/ 0 h 430446"/>
                  <a:gd name="connsiteX1" fmla="*/ 71741 w 226550"/>
                  <a:gd name="connsiteY1" fmla="*/ 71741 h 430446"/>
                  <a:gd name="connsiteX2" fmla="*/ 0 w 226550"/>
                  <a:gd name="connsiteY2" fmla="*/ 71741 h 430446"/>
                  <a:gd name="connsiteX3" fmla="*/ 0 w 226550"/>
                  <a:gd name="connsiteY3" fmla="*/ 434977 h 430446"/>
                  <a:gd name="connsiteX4" fmla="*/ 71741 w 226550"/>
                  <a:gd name="connsiteY4" fmla="*/ 434977 h 430446"/>
                  <a:gd name="connsiteX5" fmla="*/ 129134 w 226550"/>
                  <a:gd name="connsiteY5" fmla="*/ 434977 h 430446"/>
                  <a:gd name="connsiteX6" fmla="*/ 229572 w 226550"/>
                  <a:gd name="connsiteY6" fmla="*/ 434977 h 430446"/>
                  <a:gd name="connsiteX7" fmla="*/ 229572 w 226550"/>
                  <a:gd name="connsiteY7" fmla="*/ 0 h 4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550" h="430446">
                    <a:moveTo>
                      <a:pt x="71741" y="0"/>
                    </a:moveTo>
                    <a:lnTo>
                      <a:pt x="71741" y="71741"/>
                    </a:lnTo>
                    <a:lnTo>
                      <a:pt x="0" y="71741"/>
                    </a:lnTo>
                    <a:lnTo>
                      <a:pt x="0" y="434977"/>
                    </a:lnTo>
                    <a:lnTo>
                      <a:pt x="71741" y="434977"/>
                    </a:lnTo>
                    <a:lnTo>
                      <a:pt x="129134" y="434977"/>
                    </a:lnTo>
                    <a:lnTo>
                      <a:pt x="229572" y="434977"/>
                    </a:lnTo>
                    <a:lnTo>
                      <a:pt x="229572" y="0"/>
                    </a:lnTo>
                    <a:close/>
                  </a:path>
                </a:pathLst>
              </a:custGeom>
              <a:solidFill>
                <a:srgbClr val="50E6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7" name="Freeform: Shape 1466">
                <a:extLst>
                  <a:ext uri="{FF2B5EF4-FFF2-40B4-BE49-F238E27FC236}">
                    <a16:creationId xmlns:a16="http://schemas.microsoft.com/office/drawing/2014/main" id="{BC35008A-337F-46E0-959F-96E9A8D1574C}"/>
                  </a:ext>
                </a:extLst>
              </p:cNvPr>
              <p:cNvSpPr/>
              <p:nvPr/>
            </p:nvSpPr>
            <p:spPr>
              <a:xfrm flipH="1">
                <a:off x="5800715" y="2930388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8" name="Freeform: Shape 1467">
                <a:extLst>
                  <a:ext uri="{FF2B5EF4-FFF2-40B4-BE49-F238E27FC236}">
                    <a16:creationId xmlns:a16="http://schemas.microsoft.com/office/drawing/2014/main" id="{93AAACDE-0F12-4780-821D-A170CBC1D261}"/>
                  </a:ext>
                </a:extLst>
              </p:cNvPr>
              <p:cNvSpPr/>
              <p:nvPr/>
            </p:nvSpPr>
            <p:spPr>
              <a:xfrm flipH="1">
                <a:off x="5800715" y="2982324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9" name="Freeform: Shape 1468">
                <a:extLst>
                  <a:ext uri="{FF2B5EF4-FFF2-40B4-BE49-F238E27FC236}">
                    <a16:creationId xmlns:a16="http://schemas.microsoft.com/office/drawing/2014/main" id="{FCF8B8CF-558B-454B-884B-06A6F1AED084}"/>
                  </a:ext>
                </a:extLst>
              </p:cNvPr>
              <p:cNvSpPr/>
              <p:nvPr/>
            </p:nvSpPr>
            <p:spPr>
              <a:xfrm flipH="1">
                <a:off x="5800715" y="3034260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0" name="Freeform: Shape 1469">
                <a:extLst>
                  <a:ext uri="{FF2B5EF4-FFF2-40B4-BE49-F238E27FC236}">
                    <a16:creationId xmlns:a16="http://schemas.microsoft.com/office/drawing/2014/main" id="{9FF587C3-261C-43B8-B26A-3CA4D154546E}"/>
                  </a:ext>
                </a:extLst>
              </p:cNvPr>
              <p:cNvSpPr/>
              <p:nvPr/>
            </p:nvSpPr>
            <p:spPr>
              <a:xfrm flipH="1">
                <a:off x="5800715" y="3086196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1" name="Freeform: Shape 1470">
                <a:extLst>
                  <a:ext uri="{FF2B5EF4-FFF2-40B4-BE49-F238E27FC236}">
                    <a16:creationId xmlns:a16="http://schemas.microsoft.com/office/drawing/2014/main" id="{D99CF651-9E04-4D68-8CE2-1A224E91D1BE}"/>
                  </a:ext>
                </a:extLst>
              </p:cNvPr>
              <p:cNvSpPr/>
              <p:nvPr/>
            </p:nvSpPr>
            <p:spPr>
              <a:xfrm flipH="1">
                <a:off x="5980816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2" name="Freeform: Shape 1471">
                <a:extLst>
                  <a:ext uri="{FF2B5EF4-FFF2-40B4-BE49-F238E27FC236}">
                    <a16:creationId xmlns:a16="http://schemas.microsoft.com/office/drawing/2014/main" id="{BD981BE2-3D24-4B9E-8DD2-D8B72A2EE9E6}"/>
                  </a:ext>
                </a:extLst>
              </p:cNvPr>
              <p:cNvSpPr/>
              <p:nvPr/>
            </p:nvSpPr>
            <p:spPr>
              <a:xfrm flipH="1">
                <a:off x="5951497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3" name="Freeform: Shape 1472">
                <a:extLst>
                  <a:ext uri="{FF2B5EF4-FFF2-40B4-BE49-F238E27FC236}">
                    <a16:creationId xmlns:a16="http://schemas.microsoft.com/office/drawing/2014/main" id="{F01E489F-C893-4AA8-8D23-B751A33C6E80}"/>
                  </a:ext>
                </a:extLst>
              </p:cNvPr>
              <p:cNvSpPr/>
              <p:nvPr/>
            </p:nvSpPr>
            <p:spPr>
              <a:xfrm flipH="1">
                <a:off x="5922178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4" name="Freeform: Shape 1473">
                <a:extLst>
                  <a:ext uri="{FF2B5EF4-FFF2-40B4-BE49-F238E27FC236}">
                    <a16:creationId xmlns:a16="http://schemas.microsoft.com/office/drawing/2014/main" id="{AA00E042-AD85-4E93-8B08-2556AE89B4DC}"/>
                  </a:ext>
                </a:extLst>
              </p:cNvPr>
              <p:cNvSpPr/>
              <p:nvPr/>
            </p:nvSpPr>
            <p:spPr>
              <a:xfrm flipH="1">
                <a:off x="5980816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5" name="Freeform: Shape 1474">
                <a:extLst>
                  <a:ext uri="{FF2B5EF4-FFF2-40B4-BE49-F238E27FC236}">
                    <a16:creationId xmlns:a16="http://schemas.microsoft.com/office/drawing/2014/main" id="{E8AF04E4-163D-4CB5-B124-0382E06CD48B}"/>
                  </a:ext>
                </a:extLst>
              </p:cNvPr>
              <p:cNvSpPr/>
              <p:nvPr/>
            </p:nvSpPr>
            <p:spPr>
              <a:xfrm flipH="1">
                <a:off x="5951497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6" name="Freeform: Shape 1475">
                <a:extLst>
                  <a:ext uri="{FF2B5EF4-FFF2-40B4-BE49-F238E27FC236}">
                    <a16:creationId xmlns:a16="http://schemas.microsoft.com/office/drawing/2014/main" id="{9E7A9FC2-15A4-4601-B3B3-86548421AE18}"/>
                  </a:ext>
                </a:extLst>
              </p:cNvPr>
              <p:cNvSpPr/>
              <p:nvPr/>
            </p:nvSpPr>
            <p:spPr>
              <a:xfrm flipH="1">
                <a:off x="5922178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7" name="Freeform: Shape 1476">
                <a:extLst>
                  <a:ext uri="{FF2B5EF4-FFF2-40B4-BE49-F238E27FC236}">
                    <a16:creationId xmlns:a16="http://schemas.microsoft.com/office/drawing/2014/main" id="{79D4921A-B409-403F-8460-36C5B5A85D00}"/>
                  </a:ext>
                </a:extLst>
              </p:cNvPr>
              <p:cNvSpPr/>
              <p:nvPr/>
            </p:nvSpPr>
            <p:spPr>
              <a:xfrm flipH="1">
                <a:off x="5980816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8" name="Freeform: Shape 1477">
                <a:extLst>
                  <a:ext uri="{FF2B5EF4-FFF2-40B4-BE49-F238E27FC236}">
                    <a16:creationId xmlns:a16="http://schemas.microsoft.com/office/drawing/2014/main" id="{25E1D294-8C99-402B-B744-60344C0CC7E1}"/>
                  </a:ext>
                </a:extLst>
              </p:cNvPr>
              <p:cNvSpPr/>
              <p:nvPr/>
            </p:nvSpPr>
            <p:spPr>
              <a:xfrm flipH="1">
                <a:off x="5951497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9" name="Freeform: Shape 1478">
                <a:extLst>
                  <a:ext uri="{FF2B5EF4-FFF2-40B4-BE49-F238E27FC236}">
                    <a16:creationId xmlns:a16="http://schemas.microsoft.com/office/drawing/2014/main" id="{C5EBE685-C73E-4C58-BDBE-49133027BF09}"/>
                  </a:ext>
                </a:extLst>
              </p:cNvPr>
              <p:cNvSpPr/>
              <p:nvPr/>
            </p:nvSpPr>
            <p:spPr>
              <a:xfrm flipH="1">
                <a:off x="5922178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0" name="Freeform: Shape 1479">
                <a:extLst>
                  <a:ext uri="{FF2B5EF4-FFF2-40B4-BE49-F238E27FC236}">
                    <a16:creationId xmlns:a16="http://schemas.microsoft.com/office/drawing/2014/main" id="{49938548-E78D-4A38-86D9-728222F1F63D}"/>
                  </a:ext>
                </a:extLst>
              </p:cNvPr>
              <p:cNvSpPr/>
              <p:nvPr/>
            </p:nvSpPr>
            <p:spPr>
              <a:xfrm flipH="1">
                <a:off x="5800715" y="2827353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1" name="Freeform: Shape 1480">
                <a:extLst>
                  <a:ext uri="{FF2B5EF4-FFF2-40B4-BE49-F238E27FC236}">
                    <a16:creationId xmlns:a16="http://schemas.microsoft.com/office/drawing/2014/main" id="{69D4847A-4EAE-4A6C-A80C-EE6FDB2F1866}"/>
                  </a:ext>
                </a:extLst>
              </p:cNvPr>
              <p:cNvSpPr/>
              <p:nvPr/>
            </p:nvSpPr>
            <p:spPr>
              <a:xfrm flipH="1">
                <a:off x="5800715" y="2879289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2" name="Freeform: Shape 1481">
                <a:extLst>
                  <a:ext uri="{FF2B5EF4-FFF2-40B4-BE49-F238E27FC236}">
                    <a16:creationId xmlns:a16="http://schemas.microsoft.com/office/drawing/2014/main" id="{B1D0E2A2-8F01-4205-BDFA-58B91BECB619}"/>
                  </a:ext>
                </a:extLst>
              </p:cNvPr>
              <p:cNvSpPr/>
              <p:nvPr/>
            </p:nvSpPr>
            <p:spPr>
              <a:xfrm flipH="1">
                <a:off x="5980816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3" name="Freeform: Shape 1482">
                <a:extLst>
                  <a:ext uri="{FF2B5EF4-FFF2-40B4-BE49-F238E27FC236}">
                    <a16:creationId xmlns:a16="http://schemas.microsoft.com/office/drawing/2014/main" id="{E9304810-36CD-461A-81FA-D5DA37E18B72}"/>
                  </a:ext>
                </a:extLst>
              </p:cNvPr>
              <p:cNvSpPr/>
              <p:nvPr/>
            </p:nvSpPr>
            <p:spPr>
              <a:xfrm flipH="1">
                <a:off x="5951497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4" name="Freeform: Shape 1483">
                <a:extLst>
                  <a:ext uri="{FF2B5EF4-FFF2-40B4-BE49-F238E27FC236}">
                    <a16:creationId xmlns:a16="http://schemas.microsoft.com/office/drawing/2014/main" id="{079A8D3F-DD0A-47E7-A61F-5612215081EC}"/>
                  </a:ext>
                </a:extLst>
              </p:cNvPr>
              <p:cNvSpPr/>
              <p:nvPr/>
            </p:nvSpPr>
            <p:spPr>
              <a:xfrm flipH="1">
                <a:off x="5922178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5" name="Freeform: Shape 1484">
                <a:extLst>
                  <a:ext uri="{FF2B5EF4-FFF2-40B4-BE49-F238E27FC236}">
                    <a16:creationId xmlns:a16="http://schemas.microsoft.com/office/drawing/2014/main" id="{C8E56B32-FBB1-4A64-90E5-AB2859348303}"/>
                  </a:ext>
                </a:extLst>
              </p:cNvPr>
              <p:cNvSpPr/>
              <p:nvPr/>
            </p:nvSpPr>
            <p:spPr>
              <a:xfrm flipH="1">
                <a:off x="5980816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6" name="Freeform: Shape 1485">
                <a:extLst>
                  <a:ext uri="{FF2B5EF4-FFF2-40B4-BE49-F238E27FC236}">
                    <a16:creationId xmlns:a16="http://schemas.microsoft.com/office/drawing/2014/main" id="{A9DCA600-9A50-4A17-B197-8252E7B7B9C2}"/>
                  </a:ext>
                </a:extLst>
              </p:cNvPr>
              <p:cNvSpPr/>
              <p:nvPr/>
            </p:nvSpPr>
            <p:spPr>
              <a:xfrm flipH="1">
                <a:off x="5951497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7" name="Freeform: Shape 1486">
                <a:extLst>
                  <a:ext uri="{FF2B5EF4-FFF2-40B4-BE49-F238E27FC236}">
                    <a16:creationId xmlns:a16="http://schemas.microsoft.com/office/drawing/2014/main" id="{92E1A2C2-23EB-402A-9872-E802CD4D0B00}"/>
                  </a:ext>
                </a:extLst>
              </p:cNvPr>
              <p:cNvSpPr/>
              <p:nvPr/>
            </p:nvSpPr>
            <p:spPr>
              <a:xfrm flipH="1">
                <a:off x="5922178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8" name="Freeform: Shape 1487">
                <a:extLst>
                  <a:ext uri="{FF2B5EF4-FFF2-40B4-BE49-F238E27FC236}">
                    <a16:creationId xmlns:a16="http://schemas.microsoft.com/office/drawing/2014/main" id="{CFF0981B-AC12-4DE5-98B9-4A34A214B091}"/>
                  </a:ext>
                </a:extLst>
              </p:cNvPr>
              <p:cNvSpPr/>
              <p:nvPr/>
            </p:nvSpPr>
            <p:spPr>
              <a:xfrm flipH="1">
                <a:off x="5799878" y="2775416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32" name="Arc 1431">
              <a:extLst>
                <a:ext uri="{FF2B5EF4-FFF2-40B4-BE49-F238E27FC236}">
                  <a16:creationId xmlns:a16="http://schemas.microsoft.com/office/drawing/2014/main" id="{6DDC4AFF-5154-46CF-AE1C-E767194516CE}"/>
                </a:ext>
              </a:extLst>
            </p:cNvPr>
            <p:cNvSpPr/>
            <p:nvPr/>
          </p:nvSpPr>
          <p:spPr>
            <a:xfrm flipV="1">
              <a:off x="5131699" y="3084885"/>
              <a:ext cx="1961801" cy="319534"/>
            </a:xfrm>
            <a:prstGeom prst="arc">
              <a:avLst>
                <a:gd name="adj1" fmla="val 10774041"/>
                <a:gd name="adj2" fmla="val 21542200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3" name="Bushes">
              <a:extLst>
                <a:ext uri="{FF2B5EF4-FFF2-40B4-BE49-F238E27FC236}">
                  <a16:creationId xmlns:a16="http://schemas.microsoft.com/office/drawing/2014/main" id="{F63E7131-83BD-441E-BB53-CA5E60E79A16}"/>
                </a:ext>
              </a:extLst>
            </p:cNvPr>
            <p:cNvSpPr/>
            <p:nvPr/>
          </p:nvSpPr>
          <p:spPr>
            <a:xfrm rot="14703504">
              <a:off x="6327832" y="3264567"/>
              <a:ext cx="228336" cy="19444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4" name="Bushes">
              <a:extLst>
                <a:ext uri="{FF2B5EF4-FFF2-40B4-BE49-F238E27FC236}">
                  <a16:creationId xmlns:a16="http://schemas.microsoft.com/office/drawing/2014/main" id="{F09B0C88-C53F-4E7D-9241-B97A51852748}"/>
                </a:ext>
              </a:extLst>
            </p:cNvPr>
            <p:cNvSpPr/>
            <p:nvPr/>
          </p:nvSpPr>
          <p:spPr>
            <a:xfrm>
              <a:off x="5477897" y="3243086"/>
              <a:ext cx="228336" cy="19444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5" name="Bushes">
              <a:extLst>
                <a:ext uri="{FF2B5EF4-FFF2-40B4-BE49-F238E27FC236}">
                  <a16:creationId xmlns:a16="http://schemas.microsoft.com/office/drawing/2014/main" id="{278F151C-7269-4E6B-A618-0E38F2290D07}"/>
                </a:ext>
              </a:extLst>
            </p:cNvPr>
            <p:cNvSpPr/>
            <p:nvPr/>
          </p:nvSpPr>
          <p:spPr>
            <a:xfrm>
              <a:off x="5715912" y="3200559"/>
              <a:ext cx="341778" cy="291045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6" name="Bushes">
              <a:extLst>
                <a:ext uri="{FF2B5EF4-FFF2-40B4-BE49-F238E27FC236}">
                  <a16:creationId xmlns:a16="http://schemas.microsoft.com/office/drawing/2014/main" id="{4A09C1B1-EF17-40D7-982E-77C195ECB324}"/>
                </a:ext>
              </a:extLst>
            </p:cNvPr>
            <p:cNvSpPr/>
            <p:nvPr/>
          </p:nvSpPr>
          <p:spPr>
            <a:xfrm rot="21210361">
              <a:off x="6496140" y="3226065"/>
              <a:ext cx="281585" cy="239787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7" name="Bushes">
              <a:extLst>
                <a:ext uri="{FF2B5EF4-FFF2-40B4-BE49-F238E27FC236}">
                  <a16:creationId xmlns:a16="http://schemas.microsoft.com/office/drawing/2014/main" id="{F4B9A09C-F8F7-44E0-A2DB-A92CE4C76523}"/>
                </a:ext>
              </a:extLst>
            </p:cNvPr>
            <p:cNvSpPr/>
            <p:nvPr/>
          </p:nvSpPr>
          <p:spPr>
            <a:xfrm>
              <a:off x="6775714" y="3071520"/>
              <a:ext cx="228336" cy="19444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40" name="Data center lights left">
            <a:extLst>
              <a:ext uri="{FF2B5EF4-FFF2-40B4-BE49-F238E27FC236}">
                <a16:creationId xmlns:a16="http://schemas.microsoft.com/office/drawing/2014/main" id="{D37CC3DA-DA1F-4F4D-BB6F-0A6244892698}"/>
              </a:ext>
            </a:extLst>
          </p:cNvPr>
          <p:cNvGrpSpPr/>
          <p:nvPr/>
        </p:nvGrpSpPr>
        <p:grpSpPr>
          <a:xfrm>
            <a:off x="5761794" y="3094294"/>
            <a:ext cx="320831" cy="224498"/>
            <a:chOff x="5676738" y="2783793"/>
            <a:chExt cx="320831" cy="224498"/>
          </a:xfrm>
        </p:grpSpPr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EB92550-F8DD-4C3F-B99B-3B947BC799A1}"/>
                </a:ext>
              </a:extLst>
            </p:cNvPr>
            <p:cNvSpPr/>
            <p:nvPr/>
          </p:nvSpPr>
          <p:spPr>
            <a:xfrm flipH="1">
              <a:off x="5736213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C696B0FF-80DD-42C4-B808-6411C20EEE9F}"/>
                </a:ext>
              </a:extLst>
            </p:cNvPr>
            <p:cNvSpPr/>
            <p:nvPr/>
          </p:nvSpPr>
          <p:spPr>
            <a:xfrm flipH="1">
              <a:off x="5706894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3008465-BB7D-4C42-A8C1-BD054077EB9E}"/>
                </a:ext>
              </a:extLst>
            </p:cNvPr>
            <p:cNvSpPr/>
            <p:nvPr/>
          </p:nvSpPr>
          <p:spPr>
            <a:xfrm flipH="1">
              <a:off x="5676738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3593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E400C3C9-259B-4750-BBCB-53891DAF7A92}"/>
                </a:ext>
              </a:extLst>
            </p:cNvPr>
            <p:cNvSpPr/>
            <p:nvPr/>
          </p:nvSpPr>
          <p:spPr>
            <a:xfrm flipH="1">
              <a:off x="5980816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44B4A465-B30E-4ED6-8BD6-57F0FB276961}"/>
                </a:ext>
              </a:extLst>
            </p:cNvPr>
            <p:cNvSpPr/>
            <p:nvPr/>
          </p:nvSpPr>
          <p:spPr>
            <a:xfrm flipH="1">
              <a:off x="5951497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3B15674A-B028-4F7B-B5B3-93346CE58C31}"/>
                </a:ext>
              </a:extLst>
            </p:cNvPr>
            <p:cNvSpPr/>
            <p:nvPr/>
          </p:nvSpPr>
          <p:spPr>
            <a:xfrm flipH="1">
              <a:off x="5922178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3776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0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42FD19C7-2DA2-4874-A8E7-FBBD5BEE3736}"/>
                </a:ext>
              </a:extLst>
            </p:cNvPr>
            <p:cNvSpPr/>
            <p:nvPr/>
          </p:nvSpPr>
          <p:spPr>
            <a:xfrm flipH="1">
              <a:off x="5978035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4348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2F950E55-5461-4967-B8BB-E4041B2513B2}"/>
                </a:ext>
              </a:extLst>
            </p:cNvPr>
            <p:cNvSpPr/>
            <p:nvPr/>
          </p:nvSpPr>
          <p:spPr>
            <a:xfrm flipH="1">
              <a:off x="5948716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4348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C5D459C3-F9EE-4376-8818-FB407423291B}"/>
                </a:ext>
              </a:extLst>
            </p:cNvPr>
            <p:cNvSpPr/>
            <p:nvPr/>
          </p:nvSpPr>
          <p:spPr>
            <a:xfrm flipH="1">
              <a:off x="5918560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3593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50" name="Data center light right">
            <a:extLst>
              <a:ext uri="{FF2B5EF4-FFF2-40B4-BE49-F238E27FC236}">
                <a16:creationId xmlns:a16="http://schemas.microsoft.com/office/drawing/2014/main" id="{D900F98C-2D6D-4C20-90CB-5F67BAEB08E3}"/>
              </a:ext>
            </a:extLst>
          </p:cNvPr>
          <p:cNvGrpSpPr/>
          <p:nvPr/>
        </p:nvGrpSpPr>
        <p:grpSpPr>
          <a:xfrm flipH="1">
            <a:off x="6206389" y="3093209"/>
            <a:ext cx="320831" cy="224498"/>
            <a:chOff x="5676738" y="2783793"/>
            <a:chExt cx="320831" cy="224498"/>
          </a:xfrm>
        </p:grpSpPr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B895BACD-A1BC-4E0A-82F4-4EDA7F5B09BC}"/>
                </a:ext>
              </a:extLst>
            </p:cNvPr>
            <p:cNvSpPr/>
            <p:nvPr/>
          </p:nvSpPr>
          <p:spPr>
            <a:xfrm flipH="1">
              <a:off x="5736213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8393C41E-D241-44DF-8788-5394CF737A81}"/>
                </a:ext>
              </a:extLst>
            </p:cNvPr>
            <p:cNvSpPr/>
            <p:nvPr/>
          </p:nvSpPr>
          <p:spPr>
            <a:xfrm flipH="1">
              <a:off x="5706894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7E8BB5F5-A8DD-43DA-B811-009F08FE906A}"/>
                </a:ext>
              </a:extLst>
            </p:cNvPr>
            <p:cNvSpPr/>
            <p:nvPr/>
          </p:nvSpPr>
          <p:spPr>
            <a:xfrm flipH="1">
              <a:off x="5676738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3593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6404DD10-6D11-474A-A8F4-E46BC7AF04FE}"/>
                </a:ext>
              </a:extLst>
            </p:cNvPr>
            <p:cNvSpPr/>
            <p:nvPr/>
          </p:nvSpPr>
          <p:spPr>
            <a:xfrm flipH="1">
              <a:off x="5980816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AB34FEF5-E301-4919-BA27-575B5E478D7F}"/>
                </a:ext>
              </a:extLst>
            </p:cNvPr>
            <p:cNvSpPr/>
            <p:nvPr/>
          </p:nvSpPr>
          <p:spPr>
            <a:xfrm flipH="1">
              <a:off x="5951497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CA689FEA-53D9-432E-8506-D162F5C4D5F9}"/>
                </a:ext>
              </a:extLst>
            </p:cNvPr>
            <p:cNvSpPr/>
            <p:nvPr/>
          </p:nvSpPr>
          <p:spPr>
            <a:xfrm flipH="1">
              <a:off x="5922178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3776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0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6B793588-FA62-4522-BEAC-1E4F903E30D9}"/>
                </a:ext>
              </a:extLst>
            </p:cNvPr>
            <p:cNvSpPr/>
            <p:nvPr/>
          </p:nvSpPr>
          <p:spPr>
            <a:xfrm flipH="1">
              <a:off x="5978035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4348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106CD23D-35B6-422B-8332-33FFE3769674}"/>
                </a:ext>
              </a:extLst>
            </p:cNvPr>
            <p:cNvSpPr/>
            <p:nvPr/>
          </p:nvSpPr>
          <p:spPr>
            <a:xfrm flipH="1">
              <a:off x="5948716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4348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038C810E-432C-407D-AB75-BEDA103F4D00}"/>
                </a:ext>
              </a:extLst>
            </p:cNvPr>
            <p:cNvSpPr/>
            <p:nvPr/>
          </p:nvSpPr>
          <p:spPr>
            <a:xfrm flipH="1">
              <a:off x="5918560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3593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60" name="Lines 2">
            <a:extLst>
              <a:ext uri="{FF2B5EF4-FFF2-40B4-BE49-F238E27FC236}">
                <a16:creationId xmlns:a16="http://schemas.microsoft.com/office/drawing/2014/main" id="{4E8B6C7C-39C0-453C-8960-77DF23580679}"/>
              </a:ext>
            </a:extLst>
          </p:cNvPr>
          <p:cNvGrpSpPr/>
          <p:nvPr/>
        </p:nvGrpSpPr>
        <p:grpSpPr>
          <a:xfrm>
            <a:off x="5107533" y="3030349"/>
            <a:ext cx="2163218" cy="434177"/>
            <a:chOff x="5022477" y="2817709"/>
            <a:chExt cx="2163218" cy="434177"/>
          </a:xfrm>
        </p:grpSpPr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B3808101-D0AD-4010-84A2-8852B094D5AD}"/>
                </a:ext>
              </a:extLst>
            </p:cNvPr>
            <p:cNvSpPr/>
            <p:nvPr/>
          </p:nvSpPr>
          <p:spPr bwMode="auto">
            <a:xfrm rot="20862357" flipH="1">
              <a:off x="5022477" y="2817709"/>
              <a:ext cx="88871" cy="216647"/>
            </a:xfrm>
            <a:custGeom>
              <a:avLst/>
              <a:gdLst>
                <a:gd name="connsiteX0" fmla="*/ 304674 w 304674"/>
                <a:gd name="connsiteY0" fmla="*/ 0 h 256233"/>
                <a:gd name="connsiteX1" fmla="*/ 244384 w 304674"/>
                <a:gd name="connsiteY1" fmla="*/ 115556 h 256233"/>
                <a:gd name="connsiteX2" fmla="*/ 219263 w 304674"/>
                <a:gd name="connsiteY2" fmla="*/ 256233 h 256233"/>
                <a:gd name="connsiteX0" fmla="*/ 306878 w 306878"/>
                <a:gd name="connsiteY0" fmla="*/ 0 h 228184"/>
                <a:gd name="connsiteX1" fmla="*/ 246588 w 306878"/>
                <a:gd name="connsiteY1" fmla="*/ 115556 h 228184"/>
                <a:gd name="connsiteX2" fmla="*/ 218662 w 306878"/>
                <a:gd name="connsiteY2" fmla="*/ 228184 h 228184"/>
                <a:gd name="connsiteX0" fmla="*/ 88871 w 88871"/>
                <a:gd name="connsiteY0" fmla="*/ 0 h 228184"/>
                <a:gd name="connsiteX1" fmla="*/ 28581 w 88871"/>
                <a:gd name="connsiteY1" fmla="*/ 115556 h 228184"/>
                <a:gd name="connsiteX2" fmla="*/ 655 w 88871"/>
                <a:gd name="connsiteY2" fmla="*/ 228184 h 22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71" h="228184">
                  <a:moveTo>
                    <a:pt x="88871" y="0"/>
                  </a:moveTo>
                  <a:cubicBezTo>
                    <a:pt x="65843" y="36425"/>
                    <a:pt x="43284" y="77525"/>
                    <a:pt x="28581" y="115556"/>
                  </a:cubicBezTo>
                  <a:cubicBezTo>
                    <a:pt x="13878" y="153587"/>
                    <a:pt x="-3620" y="211549"/>
                    <a:pt x="655" y="228184"/>
                  </a:cubicBezTo>
                </a:path>
              </a:pathLst>
            </a:cu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6A6D66C8-F4A7-46A7-B379-587A1834E581}"/>
                </a:ext>
              </a:extLst>
            </p:cNvPr>
            <p:cNvCxnSpPr>
              <a:cxnSpLocks/>
            </p:cNvCxnSpPr>
            <p:nvPr/>
          </p:nvCxnSpPr>
          <p:spPr>
            <a:xfrm>
              <a:off x="7092920" y="3059488"/>
              <a:ext cx="0" cy="192398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3C00FA68-2DB8-4912-8596-3ACD5A24B81A}"/>
                </a:ext>
              </a:extLst>
            </p:cNvPr>
            <p:cNvSpPr/>
            <p:nvPr/>
          </p:nvSpPr>
          <p:spPr bwMode="auto">
            <a:xfrm>
              <a:off x="7092788" y="2834725"/>
              <a:ext cx="92907" cy="227383"/>
            </a:xfrm>
            <a:custGeom>
              <a:avLst/>
              <a:gdLst>
                <a:gd name="connsiteX0" fmla="*/ 304674 w 304674"/>
                <a:gd name="connsiteY0" fmla="*/ 0 h 256233"/>
                <a:gd name="connsiteX1" fmla="*/ 244384 w 304674"/>
                <a:gd name="connsiteY1" fmla="*/ 115556 h 256233"/>
                <a:gd name="connsiteX2" fmla="*/ 219263 w 304674"/>
                <a:gd name="connsiteY2" fmla="*/ 256233 h 256233"/>
                <a:gd name="connsiteX0" fmla="*/ 306878 w 306878"/>
                <a:gd name="connsiteY0" fmla="*/ 0 h 228184"/>
                <a:gd name="connsiteX1" fmla="*/ 246588 w 306878"/>
                <a:gd name="connsiteY1" fmla="*/ 115556 h 228184"/>
                <a:gd name="connsiteX2" fmla="*/ 218662 w 306878"/>
                <a:gd name="connsiteY2" fmla="*/ 228184 h 228184"/>
                <a:gd name="connsiteX0" fmla="*/ 88871 w 88871"/>
                <a:gd name="connsiteY0" fmla="*/ 0 h 228184"/>
                <a:gd name="connsiteX1" fmla="*/ 28581 w 88871"/>
                <a:gd name="connsiteY1" fmla="*/ 115556 h 228184"/>
                <a:gd name="connsiteX2" fmla="*/ 655 w 88871"/>
                <a:gd name="connsiteY2" fmla="*/ 228184 h 22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71" h="228184">
                  <a:moveTo>
                    <a:pt x="88871" y="0"/>
                  </a:moveTo>
                  <a:cubicBezTo>
                    <a:pt x="65843" y="36425"/>
                    <a:pt x="43284" y="77525"/>
                    <a:pt x="28581" y="115556"/>
                  </a:cubicBezTo>
                  <a:cubicBezTo>
                    <a:pt x="13878" y="153587"/>
                    <a:pt x="-3620" y="211549"/>
                    <a:pt x="655" y="228184"/>
                  </a:cubicBezTo>
                </a:path>
              </a:pathLst>
            </a:cu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BA3FB5C1-F0AD-4580-9C02-30E4CF848C32}"/>
                </a:ext>
              </a:extLst>
            </p:cNvPr>
            <p:cNvCxnSpPr>
              <a:cxnSpLocks/>
              <a:stCxn id="1561" idx="2"/>
              <a:endCxn id="1432" idx="0"/>
            </p:cNvCxnSpPr>
            <p:nvPr/>
          </p:nvCxnSpPr>
          <p:spPr>
            <a:xfrm flipH="1">
              <a:off x="5132751" y="3022550"/>
              <a:ext cx="3" cy="214703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A5EECE8-09DA-4E91-B6AC-3F33A1EC9F7C}"/>
              </a:ext>
            </a:extLst>
          </p:cNvPr>
          <p:cNvCxnSpPr>
            <a:cxnSpLocks/>
          </p:cNvCxnSpPr>
          <p:nvPr/>
        </p:nvCxnSpPr>
        <p:spPr>
          <a:xfrm>
            <a:off x="923526" y="6048315"/>
            <a:ext cx="9686579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7" name="Freeform: Shape 1566">
            <a:extLst>
              <a:ext uri="{FF2B5EF4-FFF2-40B4-BE49-F238E27FC236}">
                <a16:creationId xmlns:a16="http://schemas.microsoft.com/office/drawing/2014/main" id="{148CF74C-9135-475C-BB79-3A11A800D056}"/>
              </a:ext>
            </a:extLst>
          </p:cNvPr>
          <p:cNvSpPr/>
          <p:nvPr/>
        </p:nvSpPr>
        <p:spPr bwMode="auto">
          <a:xfrm>
            <a:off x="8107637" y="5561335"/>
            <a:ext cx="2504538" cy="212107"/>
          </a:xfrm>
          <a:custGeom>
            <a:avLst/>
            <a:gdLst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668751 w 3668751"/>
              <a:gd name="connsiteY2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668751 w 3668751"/>
              <a:gd name="connsiteY2" fmla="*/ 0 h 3033131"/>
              <a:gd name="connsiteX0" fmla="*/ 0 w 3664174"/>
              <a:gd name="connsiteY0" fmla="*/ 3278815 h 3278815"/>
              <a:gd name="connsiteX1" fmla="*/ 2007220 w 3664174"/>
              <a:gd name="connsiteY1" fmla="*/ 2665498 h 3278815"/>
              <a:gd name="connsiteX2" fmla="*/ 3664174 w 3664174"/>
              <a:gd name="connsiteY2" fmla="*/ 0 h 3278815"/>
              <a:gd name="connsiteX0" fmla="*/ 0 w 3664174"/>
              <a:gd name="connsiteY0" fmla="*/ 3278815 h 3278815"/>
              <a:gd name="connsiteX1" fmla="*/ 2007220 w 3664174"/>
              <a:gd name="connsiteY1" fmla="*/ 2665498 h 3278815"/>
              <a:gd name="connsiteX2" fmla="*/ 2781723 w 3664174"/>
              <a:gd name="connsiteY2" fmla="*/ 1468071 h 3278815"/>
              <a:gd name="connsiteX3" fmla="*/ 3664174 w 3664174"/>
              <a:gd name="connsiteY3" fmla="*/ 0 h 3278815"/>
              <a:gd name="connsiteX0" fmla="*/ 0 w 3664174"/>
              <a:gd name="connsiteY0" fmla="*/ 3278815 h 3278815"/>
              <a:gd name="connsiteX1" fmla="*/ 2007220 w 3664174"/>
              <a:gd name="connsiteY1" fmla="*/ 2665498 h 3278815"/>
              <a:gd name="connsiteX2" fmla="*/ 2793282 w 3664174"/>
              <a:gd name="connsiteY2" fmla="*/ 1536882 h 3278815"/>
              <a:gd name="connsiteX3" fmla="*/ 3664174 w 3664174"/>
              <a:gd name="connsiteY3" fmla="*/ 0 h 3278815"/>
              <a:gd name="connsiteX0" fmla="*/ 0 w 3664174"/>
              <a:gd name="connsiteY0" fmla="*/ 3278815 h 3278815"/>
              <a:gd name="connsiteX1" fmla="*/ 2007220 w 3664174"/>
              <a:gd name="connsiteY1" fmla="*/ 2665498 h 3278815"/>
              <a:gd name="connsiteX2" fmla="*/ 2793282 w 3664174"/>
              <a:gd name="connsiteY2" fmla="*/ 1536882 h 3278815"/>
              <a:gd name="connsiteX3" fmla="*/ 3664174 w 3664174"/>
              <a:gd name="connsiteY3" fmla="*/ 0 h 3278815"/>
              <a:gd name="connsiteX0" fmla="*/ 0 w 3664174"/>
              <a:gd name="connsiteY0" fmla="*/ 3278815 h 3278815"/>
              <a:gd name="connsiteX1" fmla="*/ 2007220 w 3664174"/>
              <a:gd name="connsiteY1" fmla="*/ 2665498 h 3278815"/>
              <a:gd name="connsiteX2" fmla="*/ 2793282 w 3664174"/>
              <a:gd name="connsiteY2" fmla="*/ 1743315 h 3278815"/>
              <a:gd name="connsiteX3" fmla="*/ 3664174 w 3664174"/>
              <a:gd name="connsiteY3" fmla="*/ 0 h 3278815"/>
              <a:gd name="connsiteX0" fmla="*/ 0 w 1656954"/>
              <a:gd name="connsiteY0" fmla="*/ 2665498 h 2665496"/>
              <a:gd name="connsiteX1" fmla="*/ 786062 w 1656954"/>
              <a:gd name="connsiteY1" fmla="*/ 1743315 h 2665496"/>
              <a:gd name="connsiteX2" fmla="*/ 1656954 w 1656954"/>
              <a:gd name="connsiteY2" fmla="*/ 0 h 2665496"/>
              <a:gd name="connsiteX0" fmla="*/ 0 w 870892"/>
              <a:gd name="connsiteY0" fmla="*/ 1743315 h 1743315"/>
              <a:gd name="connsiteX1" fmla="*/ 870892 w 870892"/>
              <a:gd name="connsiteY1" fmla="*/ 0 h 1743315"/>
              <a:gd name="connsiteX0" fmla="*/ 0 w 878100"/>
              <a:gd name="connsiteY0" fmla="*/ 1700403 h 1700403"/>
              <a:gd name="connsiteX1" fmla="*/ 878100 w 878100"/>
              <a:gd name="connsiteY1" fmla="*/ 0 h 1700403"/>
              <a:gd name="connsiteX0" fmla="*/ 0 w 878100"/>
              <a:gd name="connsiteY0" fmla="*/ 1614585 h 1614585"/>
              <a:gd name="connsiteX1" fmla="*/ 878100 w 878100"/>
              <a:gd name="connsiteY1" fmla="*/ 0 h 1614585"/>
              <a:gd name="connsiteX0" fmla="*/ 0 w 881888"/>
              <a:gd name="connsiteY0" fmla="*/ 1441451 h 1441451"/>
              <a:gd name="connsiteX1" fmla="*/ 881888 w 881888"/>
              <a:gd name="connsiteY1" fmla="*/ 0 h 1441451"/>
              <a:gd name="connsiteX0" fmla="*/ 0 w 881888"/>
              <a:gd name="connsiteY0" fmla="*/ 1337567 h 1337567"/>
              <a:gd name="connsiteX1" fmla="*/ 881888 w 881888"/>
              <a:gd name="connsiteY1" fmla="*/ 0 h 1337567"/>
              <a:gd name="connsiteX0" fmla="*/ 0 w 881888"/>
              <a:gd name="connsiteY0" fmla="*/ 1365468 h 1365468"/>
              <a:gd name="connsiteX1" fmla="*/ 881888 w 881888"/>
              <a:gd name="connsiteY1" fmla="*/ 0 h 136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1888" h="1365468">
                <a:moveTo>
                  <a:pt x="0" y="1365468"/>
                </a:moveTo>
                <a:cubicBezTo>
                  <a:pt x="276159" y="921218"/>
                  <a:pt x="734813" y="244678"/>
                  <a:pt x="881888" y="0"/>
                </a:cubicBez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69" name="Oval 1568">
            <a:extLst>
              <a:ext uri="{FF2B5EF4-FFF2-40B4-BE49-F238E27FC236}">
                <a16:creationId xmlns:a16="http://schemas.microsoft.com/office/drawing/2014/main" id="{69DC95CF-EB75-486F-AA6D-E548B6267494}"/>
              </a:ext>
            </a:extLst>
          </p:cNvPr>
          <p:cNvSpPr/>
          <p:nvPr/>
        </p:nvSpPr>
        <p:spPr bwMode="auto">
          <a:xfrm>
            <a:off x="8422680" y="4948071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2" name="Oval 1571">
            <a:extLst>
              <a:ext uri="{FF2B5EF4-FFF2-40B4-BE49-F238E27FC236}">
                <a16:creationId xmlns:a16="http://schemas.microsoft.com/office/drawing/2014/main" id="{348AF09D-8DBA-4BF3-9D2B-B44BBEEA2AB5}"/>
              </a:ext>
            </a:extLst>
          </p:cNvPr>
          <p:cNvSpPr/>
          <p:nvPr/>
        </p:nvSpPr>
        <p:spPr bwMode="auto">
          <a:xfrm>
            <a:off x="4383644" y="4988182"/>
            <a:ext cx="54864" cy="54864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3" name="Oval 1572">
            <a:extLst>
              <a:ext uri="{FF2B5EF4-FFF2-40B4-BE49-F238E27FC236}">
                <a16:creationId xmlns:a16="http://schemas.microsoft.com/office/drawing/2014/main" id="{640F1188-0BB1-4F0D-A49F-90EEE9D5FCB2}"/>
              </a:ext>
            </a:extLst>
          </p:cNvPr>
          <p:cNvSpPr/>
          <p:nvPr/>
        </p:nvSpPr>
        <p:spPr bwMode="auto">
          <a:xfrm>
            <a:off x="4253565" y="4975849"/>
            <a:ext cx="54864" cy="54864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4" name="Freeform: Shape 1573">
            <a:extLst>
              <a:ext uri="{FF2B5EF4-FFF2-40B4-BE49-F238E27FC236}">
                <a16:creationId xmlns:a16="http://schemas.microsoft.com/office/drawing/2014/main" id="{1B7EADCF-D7EC-4EA4-AA01-51984E1AC4B9}"/>
              </a:ext>
            </a:extLst>
          </p:cNvPr>
          <p:cNvSpPr/>
          <p:nvPr/>
        </p:nvSpPr>
        <p:spPr bwMode="auto">
          <a:xfrm>
            <a:off x="3269752" y="5776089"/>
            <a:ext cx="4842928" cy="200343"/>
          </a:xfrm>
          <a:custGeom>
            <a:avLst/>
            <a:gdLst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668751 w 3668751"/>
              <a:gd name="connsiteY2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668751 w 3668751"/>
              <a:gd name="connsiteY2" fmla="*/ 0 h 3033131"/>
              <a:gd name="connsiteX0" fmla="*/ 0 w 3664174"/>
              <a:gd name="connsiteY0" fmla="*/ 3278815 h 3278815"/>
              <a:gd name="connsiteX1" fmla="*/ 2007220 w 3664174"/>
              <a:gd name="connsiteY1" fmla="*/ 2665498 h 3278815"/>
              <a:gd name="connsiteX2" fmla="*/ 3664174 w 3664174"/>
              <a:gd name="connsiteY2" fmla="*/ 0 h 3278815"/>
              <a:gd name="connsiteX0" fmla="*/ 0 w 3664174"/>
              <a:gd name="connsiteY0" fmla="*/ 3278815 h 3278815"/>
              <a:gd name="connsiteX1" fmla="*/ 915829 w 3664174"/>
              <a:gd name="connsiteY1" fmla="*/ 3113245 h 3278815"/>
              <a:gd name="connsiteX2" fmla="*/ 2007220 w 3664174"/>
              <a:gd name="connsiteY2" fmla="*/ 2665498 h 3278815"/>
              <a:gd name="connsiteX3" fmla="*/ 3664174 w 3664174"/>
              <a:gd name="connsiteY3" fmla="*/ 0 h 3278815"/>
              <a:gd name="connsiteX0" fmla="*/ 0 w 3664174"/>
              <a:gd name="connsiteY0" fmla="*/ 3278815 h 3278815"/>
              <a:gd name="connsiteX1" fmla="*/ 915829 w 3664174"/>
              <a:gd name="connsiteY1" fmla="*/ 3113245 h 3278815"/>
              <a:gd name="connsiteX2" fmla="*/ 2007220 w 3664174"/>
              <a:gd name="connsiteY2" fmla="*/ 2665498 h 3278815"/>
              <a:gd name="connsiteX3" fmla="*/ 2776823 w 3664174"/>
              <a:gd name="connsiteY3" fmla="*/ 1644619 h 3278815"/>
              <a:gd name="connsiteX4" fmla="*/ 3664174 w 3664174"/>
              <a:gd name="connsiteY4" fmla="*/ 0 h 3278815"/>
              <a:gd name="connsiteX0" fmla="*/ 0 w 2776823"/>
              <a:gd name="connsiteY0" fmla="*/ 1634196 h 1634196"/>
              <a:gd name="connsiteX1" fmla="*/ 915829 w 2776823"/>
              <a:gd name="connsiteY1" fmla="*/ 1468626 h 1634196"/>
              <a:gd name="connsiteX2" fmla="*/ 2007220 w 2776823"/>
              <a:gd name="connsiteY2" fmla="*/ 1020879 h 1634196"/>
              <a:gd name="connsiteX3" fmla="*/ 2776823 w 2776823"/>
              <a:gd name="connsiteY3" fmla="*/ 0 h 1634196"/>
              <a:gd name="connsiteX0" fmla="*/ 0 w 1860994"/>
              <a:gd name="connsiteY0" fmla="*/ 1468626 h 1468626"/>
              <a:gd name="connsiteX1" fmla="*/ 1091391 w 1860994"/>
              <a:gd name="connsiteY1" fmla="*/ 1020879 h 1468626"/>
              <a:gd name="connsiteX2" fmla="*/ 1860994 w 1860994"/>
              <a:gd name="connsiteY2" fmla="*/ 0 h 1468626"/>
              <a:gd name="connsiteX0" fmla="*/ 0 w 1559925"/>
              <a:gd name="connsiteY0" fmla="*/ 1203095 h 1203095"/>
              <a:gd name="connsiteX1" fmla="*/ 1091391 w 1559925"/>
              <a:gd name="connsiteY1" fmla="*/ 755348 h 1203095"/>
              <a:gd name="connsiteX2" fmla="*/ 1559925 w 1559925"/>
              <a:gd name="connsiteY2" fmla="*/ 0 h 1203095"/>
              <a:gd name="connsiteX0" fmla="*/ 0 w 1559925"/>
              <a:gd name="connsiteY0" fmla="*/ 1203095 h 1203095"/>
              <a:gd name="connsiteX1" fmla="*/ 781030 w 1559925"/>
              <a:gd name="connsiteY1" fmla="*/ 921304 h 1203095"/>
              <a:gd name="connsiteX2" fmla="*/ 1559925 w 1559925"/>
              <a:gd name="connsiteY2" fmla="*/ 0 h 1203095"/>
              <a:gd name="connsiteX0" fmla="*/ 0 w 1559925"/>
              <a:gd name="connsiteY0" fmla="*/ 1203095 h 1203095"/>
              <a:gd name="connsiteX1" fmla="*/ 786605 w 1559925"/>
              <a:gd name="connsiteY1" fmla="*/ 888111 h 1203095"/>
              <a:gd name="connsiteX2" fmla="*/ 1559925 w 1559925"/>
              <a:gd name="connsiteY2" fmla="*/ 0 h 1203095"/>
              <a:gd name="connsiteX0" fmla="*/ 0 w 1673290"/>
              <a:gd name="connsiteY0" fmla="*/ 1236282 h 1236282"/>
              <a:gd name="connsiteX1" fmla="*/ 899970 w 1673290"/>
              <a:gd name="connsiteY1" fmla="*/ 888111 h 1236282"/>
              <a:gd name="connsiteX2" fmla="*/ 1673290 w 1673290"/>
              <a:gd name="connsiteY2" fmla="*/ 0 h 12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3290" h="1236282">
                <a:moveTo>
                  <a:pt x="0" y="1236282"/>
                </a:moveTo>
                <a:cubicBezTo>
                  <a:pt x="334537" y="1134063"/>
                  <a:pt x="589804" y="1132882"/>
                  <a:pt x="899970" y="888111"/>
                </a:cubicBezTo>
                <a:cubicBezTo>
                  <a:pt x="1210136" y="643340"/>
                  <a:pt x="1397131" y="444250"/>
                  <a:pt x="1673290" y="0"/>
                </a:cubicBez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78" name="Group 1577">
            <a:extLst>
              <a:ext uri="{FF2B5EF4-FFF2-40B4-BE49-F238E27FC236}">
                <a16:creationId xmlns:a16="http://schemas.microsoft.com/office/drawing/2014/main" id="{5991EC8F-89C5-49A3-AE45-1BCB4EF9A281}"/>
              </a:ext>
            </a:extLst>
          </p:cNvPr>
          <p:cNvGrpSpPr/>
          <p:nvPr/>
        </p:nvGrpSpPr>
        <p:grpSpPr>
          <a:xfrm>
            <a:off x="1625096" y="3097541"/>
            <a:ext cx="1417812" cy="654290"/>
            <a:chOff x="1540040" y="3614851"/>
            <a:chExt cx="1417812" cy="654290"/>
          </a:xfrm>
        </p:grpSpPr>
        <p:grpSp>
          <p:nvGrpSpPr>
            <p:cNvPr id="1579" name="Graphic 653">
              <a:extLst>
                <a:ext uri="{FF2B5EF4-FFF2-40B4-BE49-F238E27FC236}">
                  <a16:creationId xmlns:a16="http://schemas.microsoft.com/office/drawing/2014/main" id="{68A8736B-4C15-40E2-BD8C-BEF33B1B933E}"/>
                </a:ext>
              </a:extLst>
            </p:cNvPr>
            <p:cNvGrpSpPr/>
            <p:nvPr/>
          </p:nvGrpSpPr>
          <p:grpSpPr>
            <a:xfrm>
              <a:off x="1540040" y="3614851"/>
              <a:ext cx="489653" cy="247086"/>
              <a:chOff x="1718244" y="3581870"/>
              <a:chExt cx="489653" cy="247086"/>
            </a:xfrm>
            <a:solidFill>
              <a:schemeClr val="accent1"/>
            </a:solidFill>
          </p:grpSpPr>
          <p:grpSp>
            <p:nvGrpSpPr>
              <p:cNvPr id="1592" name="Graphic 653">
                <a:extLst>
                  <a:ext uri="{FF2B5EF4-FFF2-40B4-BE49-F238E27FC236}">
                    <a16:creationId xmlns:a16="http://schemas.microsoft.com/office/drawing/2014/main" id="{AC7C97DE-CC59-4F02-834B-AF01E863051E}"/>
                  </a:ext>
                </a:extLst>
              </p:cNvPr>
              <p:cNvGrpSpPr/>
              <p:nvPr/>
            </p:nvGrpSpPr>
            <p:grpSpPr>
              <a:xfrm>
                <a:off x="1718244" y="3581870"/>
                <a:ext cx="105464" cy="241060"/>
                <a:chOff x="1718244" y="3581870"/>
                <a:chExt cx="105464" cy="241060"/>
              </a:xfrm>
              <a:solidFill>
                <a:schemeClr val="accent1"/>
              </a:solidFill>
            </p:grpSpPr>
            <p:sp>
              <p:nvSpPr>
                <p:cNvPr id="1606" name="Freeform: Shape 1605">
                  <a:extLst>
                    <a:ext uri="{FF2B5EF4-FFF2-40B4-BE49-F238E27FC236}">
                      <a16:creationId xmlns:a16="http://schemas.microsoft.com/office/drawing/2014/main" id="{7623F7E8-BB87-4371-9770-B2694523B036}"/>
                    </a:ext>
                  </a:extLst>
                </p:cNvPr>
                <p:cNvSpPr/>
                <p:nvPr/>
              </p:nvSpPr>
              <p:spPr>
                <a:xfrm>
                  <a:off x="1718244" y="3654188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9288 h 165728"/>
                    <a:gd name="connsiteX1" fmla="*/ 111490 w 105463"/>
                    <a:gd name="connsiteY1" fmla="*/ 177782 h 165728"/>
                    <a:gd name="connsiteX2" fmla="*/ 102450 w 105463"/>
                    <a:gd name="connsiteY2" fmla="*/ 0 h 165728"/>
                    <a:gd name="connsiteX3" fmla="*/ 10546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9288"/>
                      </a:moveTo>
                      <a:lnTo>
                        <a:pt x="111490" y="177782"/>
                      </a:lnTo>
                      <a:lnTo>
                        <a:pt x="102450" y="0"/>
                      </a:lnTo>
                      <a:lnTo>
                        <a:pt x="10546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07" name="Freeform: Shape 1606">
                  <a:extLst>
                    <a:ext uri="{FF2B5EF4-FFF2-40B4-BE49-F238E27FC236}">
                      <a16:creationId xmlns:a16="http://schemas.microsoft.com/office/drawing/2014/main" id="{50F51B0E-23E6-4829-A7A2-35AA1F4382C1}"/>
                    </a:ext>
                  </a:extLst>
                </p:cNvPr>
                <p:cNvSpPr/>
                <p:nvPr/>
              </p:nvSpPr>
              <p:spPr>
                <a:xfrm>
                  <a:off x="1728790" y="3581870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2318 h 60264"/>
                    <a:gd name="connsiteX2" fmla="*/ 91904 w 90397"/>
                    <a:gd name="connsiteY2" fmla="*/ 72318 h 60264"/>
                    <a:gd name="connsiteX3" fmla="*/ 87384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2318"/>
                      </a:lnTo>
                      <a:lnTo>
                        <a:pt x="91904" y="72318"/>
                      </a:lnTo>
                      <a:lnTo>
                        <a:pt x="87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3" name="Graphic 653">
                <a:extLst>
                  <a:ext uri="{FF2B5EF4-FFF2-40B4-BE49-F238E27FC236}">
                    <a16:creationId xmlns:a16="http://schemas.microsoft.com/office/drawing/2014/main" id="{AEF388DF-28AF-4A2F-998C-9C0E957A4AA4}"/>
                  </a:ext>
                </a:extLst>
              </p:cNvPr>
              <p:cNvGrpSpPr/>
              <p:nvPr/>
            </p:nvGrpSpPr>
            <p:grpSpPr>
              <a:xfrm>
                <a:off x="1911092" y="3587896"/>
                <a:ext cx="105464" cy="241060"/>
                <a:chOff x="1911092" y="3587896"/>
                <a:chExt cx="105464" cy="241060"/>
              </a:xfrm>
              <a:solidFill>
                <a:schemeClr val="accent1"/>
              </a:solidFill>
            </p:grpSpPr>
            <p:sp>
              <p:nvSpPr>
                <p:cNvPr id="1604" name="Freeform: Shape 1603">
                  <a:extLst>
                    <a:ext uri="{FF2B5EF4-FFF2-40B4-BE49-F238E27FC236}">
                      <a16:creationId xmlns:a16="http://schemas.microsoft.com/office/drawing/2014/main" id="{77AF220C-8302-43CD-99D0-58296D6F74AF}"/>
                    </a:ext>
                  </a:extLst>
                </p:cNvPr>
                <p:cNvSpPr/>
                <p:nvPr/>
              </p:nvSpPr>
              <p:spPr>
                <a:xfrm>
                  <a:off x="1911092" y="3661721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7782 h 165728"/>
                    <a:gd name="connsiteX1" fmla="*/ 109984 w 105463"/>
                    <a:gd name="connsiteY1" fmla="*/ 177782 h 165728"/>
                    <a:gd name="connsiteX2" fmla="*/ 100944 w 105463"/>
                    <a:gd name="connsiteY2" fmla="*/ 0 h 165728"/>
                    <a:gd name="connsiteX3" fmla="*/ 9040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7782"/>
                      </a:moveTo>
                      <a:lnTo>
                        <a:pt x="109984" y="177782"/>
                      </a:lnTo>
                      <a:lnTo>
                        <a:pt x="100944" y="0"/>
                      </a:lnTo>
                      <a:lnTo>
                        <a:pt x="90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05" name="Freeform: Shape 1604">
                  <a:extLst>
                    <a:ext uri="{FF2B5EF4-FFF2-40B4-BE49-F238E27FC236}">
                      <a16:creationId xmlns:a16="http://schemas.microsoft.com/office/drawing/2014/main" id="{6DFEF68B-70D2-441E-8B2F-A95E5A7C6532}"/>
                    </a:ext>
                  </a:extLst>
                </p:cNvPr>
                <p:cNvSpPr/>
                <p:nvPr/>
              </p:nvSpPr>
              <p:spPr>
                <a:xfrm>
                  <a:off x="1920132" y="3587896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3825 h 60264"/>
                    <a:gd name="connsiteX2" fmla="*/ 91904 w 90397"/>
                    <a:gd name="connsiteY2" fmla="*/ 73825 h 60264"/>
                    <a:gd name="connsiteX3" fmla="*/ 88891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3825"/>
                      </a:lnTo>
                      <a:lnTo>
                        <a:pt x="91904" y="73825"/>
                      </a:lnTo>
                      <a:lnTo>
                        <a:pt x="8889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4" name="Graphic 653">
                <a:extLst>
                  <a:ext uri="{FF2B5EF4-FFF2-40B4-BE49-F238E27FC236}">
                    <a16:creationId xmlns:a16="http://schemas.microsoft.com/office/drawing/2014/main" id="{F67B26B3-AD8A-4C1F-B854-363D5623EF3C}"/>
                  </a:ext>
                </a:extLst>
              </p:cNvPr>
              <p:cNvGrpSpPr/>
              <p:nvPr/>
            </p:nvGrpSpPr>
            <p:grpSpPr>
              <a:xfrm>
                <a:off x="2102433" y="3584883"/>
                <a:ext cx="105464" cy="241060"/>
                <a:chOff x="2102433" y="3584883"/>
                <a:chExt cx="105464" cy="241060"/>
              </a:xfrm>
              <a:solidFill>
                <a:schemeClr val="accent1"/>
              </a:solidFill>
            </p:grpSpPr>
            <p:sp>
              <p:nvSpPr>
                <p:cNvPr id="1602" name="Freeform: Shape 1601">
                  <a:extLst>
                    <a:ext uri="{FF2B5EF4-FFF2-40B4-BE49-F238E27FC236}">
                      <a16:creationId xmlns:a16="http://schemas.microsoft.com/office/drawing/2014/main" id="{3A9678B8-9F22-4EC4-BB11-D24D5872AE91}"/>
                    </a:ext>
                  </a:extLst>
                </p:cNvPr>
                <p:cNvSpPr/>
                <p:nvPr/>
              </p:nvSpPr>
              <p:spPr>
                <a:xfrm>
                  <a:off x="2102433" y="3657201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9288 h 165728"/>
                    <a:gd name="connsiteX1" fmla="*/ 111490 w 105463"/>
                    <a:gd name="connsiteY1" fmla="*/ 177782 h 165728"/>
                    <a:gd name="connsiteX2" fmla="*/ 102450 w 105463"/>
                    <a:gd name="connsiteY2" fmla="*/ 0 h 165728"/>
                    <a:gd name="connsiteX3" fmla="*/ 10546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9288"/>
                      </a:moveTo>
                      <a:lnTo>
                        <a:pt x="111490" y="177782"/>
                      </a:lnTo>
                      <a:lnTo>
                        <a:pt x="102450" y="0"/>
                      </a:lnTo>
                      <a:lnTo>
                        <a:pt x="10546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603" name="Freeform: Shape 1602">
                  <a:extLst>
                    <a:ext uri="{FF2B5EF4-FFF2-40B4-BE49-F238E27FC236}">
                      <a16:creationId xmlns:a16="http://schemas.microsoft.com/office/drawing/2014/main" id="{82E1C54C-BC90-4DA0-B2A4-F08065E3D4FE}"/>
                    </a:ext>
                  </a:extLst>
                </p:cNvPr>
                <p:cNvSpPr/>
                <p:nvPr/>
              </p:nvSpPr>
              <p:spPr>
                <a:xfrm>
                  <a:off x="2112980" y="3584883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2318 h 60264"/>
                    <a:gd name="connsiteX2" fmla="*/ 91904 w 90397"/>
                    <a:gd name="connsiteY2" fmla="*/ 72318 h 60264"/>
                    <a:gd name="connsiteX3" fmla="*/ 87384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2318"/>
                      </a:lnTo>
                      <a:lnTo>
                        <a:pt x="91904" y="72318"/>
                      </a:lnTo>
                      <a:lnTo>
                        <a:pt x="8738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95" name="Freeform: Shape 1594">
                <a:extLst>
                  <a:ext uri="{FF2B5EF4-FFF2-40B4-BE49-F238E27FC236}">
                    <a16:creationId xmlns:a16="http://schemas.microsoft.com/office/drawing/2014/main" id="{3E64CA8D-14B4-4BC5-A457-4BFCBAE2AD7A}"/>
                  </a:ext>
                </a:extLst>
              </p:cNvPr>
              <p:cNvSpPr/>
              <p:nvPr/>
            </p:nvSpPr>
            <p:spPr>
              <a:xfrm>
                <a:off x="1597714" y="3831970"/>
                <a:ext cx="572517" cy="301325"/>
              </a:xfrm>
              <a:custGeom>
                <a:avLst/>
                <a:gdLst>
                  <a:gd name="connsiteX0" fmla="*/ 0 w 572517"/>
                  <a:gd name="connsiteY0" fmla="*/ 0 h 301324"/>
                  <a:gd name="connsiteX1" fmla="*/ 0 w 572517"/>
                  <a:gd name="connsiteY1" fmla="*/ 316391 h 301324"/>
                  <a:gd name="connsiteX2" fmla="*/ 233527 w 572517"/>
                  <a:gd name="connsiteY2" fmla="*/ 316391 h 301324"/>
                  <a:gd name="connsiteX3" fmla="*/ 233527 w 572517"/>
                  <a:gd name="connsiteY3" fmla="*/ 212434 h 301324"/>
                  <a:gd name="connsiteX4" fmla="*/ 349537 w 572517"/>
                  <a:gd name="connsiteY4" fmla="*/ 212434 h 301324"/>
                  <a:gd name="connsiteX5" fmla="*/ 349537 w 572517"/>
                  <a:gd name="connsiteY5" fmla="*/ 316391 h 301324"/>
                  <a:gd name="connsiteX6" fmla="*/ 584570 w 572517"/>
                  <a:gd name="connsiteY6" fmla="*/ 316391 h 301324"/>
                  <a:gd name="connsiteX7" fmla="*/ 584570 w 572517"/>
                  <a:gd name="connsiteY7" fmla="*/ 0 h 3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2517" h="301324">
                    <a:moveTo>
                      <a:pt x="0" y="0"/>
                    </a:moveTo>
                    <a:lnTo>
                      <a:pt x="0" y="316391"/>
                    </a:lnTo>
                    <a:lnTo>
                      <a:pt x="233527" y="316391"/>
                    </a:lnTo>
                    <a:lnTo>
                      <a:pt x="233527" y="212434"/>
                    </a:lnTo>
                    <a:lnTo>
                      <a:pt x="349537" y="212434"/>
                    </a:lnTo>
                    <a:lnTo>
                      <a:pt x="349537" y="316391"/>
                    </a:lnTo>
                    <a:lnTo>
                      <a:pt x="584570" y="316391"/>
                    </a:lnTo>
                    <a:lnTo>
                      <a:pt x="58457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6" name="Freeform: Shape 1595">
                <a:extLst>
                  <a:ext uri="{FF2B5EF4-FFF2-40B4-BE49-F238E27FC236}">
                    <a16:creationId xmlns:a16="http://schemas.microsoft.com/office/drawing/2014/main" id="{35A9DE8E-7051-4519-AA4B-9F77335DB186}"/>
                  </a:ext>
                </a:extLst>
              </p:cNvPr>
              <p:cNvSpPr/>
              <p:nvPr/>
            </p:nvSpPr>
            <p:spPr>
              <a:xfrm>
                <a:off x="1686605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7" name="Freeform: Shape 1596">
                <a:extLst>
                  <a:ext uri="{FF2B5EF4-FFF2-40B4-BE49-F238E27FC236}">
                    <a16:creationId xmlns:a16="http://schemas.microsoft.com/office/drawing/2014/main" id="{A4FC623E-DB34-4BCD-ABF0-52AAC4AD35E4}"/>
                  </a:ext>
                </a:extLst>
              </p:cNvPr>
              <p:cNvSpPr/>
              <p:nvPr/>
            </p:nvSpPr>
            <p:spPr>
              <a:xfrm>
                <a:off x="1783029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8" name="Freeform: Shape 1597">
                <a:extLst>
                  <a:ext uri="{FF2B5EF4-FFF2-40B4-BE49-F238E27FC236}">
                    <a16:creationId xmlns:a16="http://schemas.microsoft.com/office/drawing/2014/main" id="{EC6F102E-74F3-435F-B725-F54165EFEB83}"/>
                  </a:ext>
                </a:extLst>
              </p:cNvPr>
              <p:cNvSpPr/>
              <p:nvPr/>
            </p:nvSpPr>
            <p:spPr>
              <a:xfrm>
                <a:off x="1880959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9" name="Freeform: Shape 1598">
                <a:extLst>
                  <a:ext uri="{FF2B5EF4-FFF2-40B4-BE49-F238E27FC236}">
                    <a16:creationId xmlns:a16="http://schemas.microsoft.com/office/drawing/2014/main" id="{FF306F9C-698D-45AE-90FF-CBBDAC0587A5}"/>
                  </a:ext>
                </a:extLst>
              </p:cNvPr>
              <p:cNvSpPr/>
              <p:nvPr/>
            </p:nvSpPr>
            <p:spPr>
              <a:xfrm>
                <a:off x="1978890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0" name="Freeform: Shape 1599">
                <a:extLst>
                  <a:ext uri="{FF2B5EF4-FFF2-40B4-BE49-F238E27FC236}">
                    <a16:creationId xmlns:a16="http://schemas.microsoft.com/office/drawing/2014/main" id="{916D1B07-EC73-42FA-BEEE-B781725D9B5A}"/>
                  </a:ext>
                </a:extLst>
              </p:cNvPr>
              <p:cNvSpPr/>
              <p:nvPr/>
            </p:nvSpPr>
            <p:spPr>
              <a:xfrm>
                <a:off x="2076821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1" name="Freeform: Shape 1600">
                <a:extLst>
                  <a:ext uri="{FF2B5EF4-FFF2-40B4-BE49-F238E27FC236}">
                    <a16:creationId xmlns:a16="http://schemas.microsoft.com/office/drawing/2014/main" id="{6E107571-93F8-4C84-94C1-1AB17593F019}"/>
                  </a:ext>
                </a:extLst>
              </p:cNvPr>
              <p:cNvSpPr/>
              <p:nvPr/>
            </p:nvSpPr>
            <p:spPr>
              <a:xfrm>
                <a:off x="2180778" y="3830463"/>
                <a:ext cx="150662" cy="316391"/>
              </a:xfrm>
              <a:custGeom>
                <a:avLst/>
                <a:gdLst>
                  <a:gd name="connsiteX0" fmla="*/ 0 w 150662"/>
                  <a:gd name="connsiteY0" fmla="*/ 0 h 316390"/>
                  <a:gd name="connsiteX1" fmla="*/ 153676 w 150662"/>
                  <a:gd name="connsiteY1" fmla="*/ 0 h 316390"/>
                  <a:gd name="connsiteX2" fmla="*/ 153676 w 150662"/>
                  <a:gd name="connsiteY2" fmla="*/ 322418 h 316390"/>
                  <a:gd name="connsiteX3" fmla="*/ 0 w 150662"/>
                  <a:gd name="connsiteY3" fmla="*/ 322418 h 316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662" h="316390">
                    <a:moveTo>
                      <a:pt x="0" y="0"/>
                    </a:moveTo>
                    <a:lnTo>
                      <a:pt x="153676" y="0"/>
                    </a:lnTo>
                    <a:lnTo>
                      <a:pt x="153676" y="322418"/>
                    </a:lnTo>
                    <a:lnTo>
                      <a:pt x="0" y="322418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80" name="Rectangle 189">
              <a:extLst>
                <a:ext uri="{FF2B5EF4-FFF2-40B4-BE49-F238E27FC236}">
                  <a16:creationId xmlns:a16="http://schemas.microsoft.com/office/drawing/2014/main" id="{DBB2B95D-8D6E-414D-9355-1B6583895189}"/>
                </a:ext>
              </a:extLst>
            </p:cNvPr>
            <p:cNvSpPr/>
            <p:nvPr/>
          </p:nvSpPr>
          <p:spPr bwMode="auto">
            <a:xfrm>
              <a:off x="2032803" y="4013812"/>
              <a:ext cx="820163" cy="255329"/>
            </a:xfrm>
            <a:custGeom>
              <a:avLst/>
              <a:gdLst>
                <a:gd name="connsiteX0" fmla="*/ 0 w 819908"/>
                <a:gd name="connsiteY0" fmla="*/ 0 h 170515"/>
                <a:gd name="connsiteX1" fmla="*/ 819908 w 819908"/>
                <a:gd name="connsiteY1" fmla="*/ 0 h 170515"/>
                <a:gd name="connsiteX2" fmla="*/ 819908 w 819908"/>
                <a:gd name="connsiteY2" fmla="*/ 170515 h 170515"/>
                <a:gd name="connsiteX3" fmla="*/ 0 w 819908"/>
                <a:gd name="connsiteY3" fmla="*/ 170515 h 170515"/>
                <a:gd name="connsiteX4" fmla="*/ 0 w 819908"/>
                <a:gd name="connsiteY4" fmla="*/ 0 h 170515"/>
                <a:gd name="connsiteX0" fmla="*/ 0 w 819908"/>
                <a:gd name="connsiteY0" fmla="*/ 0 h 170515"/>
                <a:gd name="connsiteX1" fmla="*/ 817258 w 819908"/>
                <a:gd name="connsiteY1" fmla="*/ 63610 h 170515"/>
                <a:gd name="connsiteX2" fmla="*/ 819908 w 819908"/>
                <a:gd name="connsiteY2" fmla="*/ 170515 h 170515"/>
                <a:gd name="connsiteX3" fmla="*/ 0 w 819908"/>
                <a:gd name="connsiteY3" fmla="*/ 170515 h 170515"/>
                <a:gd name="connsiteX4" fmla="*/ 0 w 819908"/>
                <a:gd name="connsiteY4" fmla="*/ 0 h 170515"/>
                <a:gd name="connsiteX0" fmla="*/ 0 w 827860"/>
                <a:gd name="connsiteY0" fmla="*/ 0 h 210272"/>
                <a:gd name="connsiteX1" fmla="*/ 817258 w 827860"/>
                <a:gd name="connsiteY1" fmla="*/ 63610 h 210272"/>
                <a:gd name="connsiteX2" fmla="*/ 827860 w 827860"/>
                <a:gd name="connsiteY2" fmla="*/ 210272 h 210272"/>
                <a:gd name="connsiteX3" fmla="*/ 0 w 827860"/>
                <a:gd name="connsiteY3" fmla="*/ 170515 h 210272"/>
                <a:gd name="connsiteX4" fmla="*/ 0 w 827860"/>
                <a:gd name="connsiteY4" fmla="*/ 0 h 210272"/>
                <a:gd name="connsiteX0" fmla="*/ 0 w 819908"/>
                <a:gd name="connsiteY0" fmla="*/ 0 h 255329"/>
                <a:gd name="connsiteX1" fmla="*/ 817258 w 819908"/>
                <a:gd name="connsiteY1" fmla="*/ 63610 h 255329"/>
                <a:gd name="connsiteX2" fmla="*/ 819908 w 819908"/>
                <a:gd name="connsiteY2" fmla="*/ 255329 h 255329"/>
                <a:gd name="connsiteX3" fmla="*/ 0 w 819908"/>
                <a:gd name="connsiteY3" fmla="*/ 170515 h 255329"/>
                <a:gd name="connsiteX4" fmla="*/ 0 w 819908"/>
                <a:gd name="connsiteY4" fmla="*/ 0 h 255329"/>
                <a:gd name="connsiteX0" fmla="*/ 0 w 820163"/>
                <a:gd name="connsiteY0" fmla="*/ 0 h 255329"/>
                <a:gd name="connsiteX1" fmla="*/ 819909 w 820163"/>
                <a:gd name="connsiteY1" fmla="*/ 92765 h 255329"/>
                <a:gd name="connsiteX2" fmla="*/ 819908 w 820163"/>
                <a:gd name="connsiteY2" fmla="*/ 255329 h 255329"/>
                <a:gd name="connsiteX3" fmla="*/ 0 w 820163"/>
                <a:gd name="connsiteY3" fmla="*/ 170515 h 255329"/>
                <a:gd name="connsiteX4" fmla="*/ 0 w 820163"/>
                <a:gd name="connsiteY4" fmla="*/ 0 h 255329"/>
                <a:gd name="connsiteX0" fmla="*/ 0 w 820163"/>
                <a:gd name="connsiteY0" fmla="*/ 0 h 255329"/>
                <a:gd name="connsiteX1" fmla="*/ 819909 w 820163"/>
                <a:gd name="connsiteY1" fmla="*/ 87464 h 255329"/>
                <a:gd name="connsiteX2" fmla="*/ 819908 w 820163"/>
                <a:gd name="connsiteY2" fmla="*/ 255329 h 255329"/>
                <a:gd name="connsiteX3" fmla="*/ 0 w 820163"/>
                <a:gd name="connsiteY3" fmla="*/ 170515 h 255329"/>
                <a:gd name="connsiteX4" fmla="*/ 0 w 820163"/>
                <a:gd name="connsiteY4" fmla="*/ 0 h 25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163" h="255329">
                  <a:moveTo>
                    <a:pt x="0" y="0"/>
                  </a:moveTo>
                  <a:lnTo>
                    <a:pt x="819909" y="87464"/>
                  </a:lnTo>
                  <a:cubicBezTo>
                    <a:pt x="820792" y="123099"/>
                    <a:pt x="819025" y="219694"/>
                    <a:pt x="819908" y="255329"/>
                  </a:cubicBezTo>
                  <a:lnTo>
                    <a:pt x="0" y="170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1" name="Rectangle 190">
              <a:extLst>
                <a:ext uri="{FF2B5EF4-FFF2-40B4-BE49-F238E27FC236}">
                  <a16:creationId xmlns:a16="http://schemas.microsoft.com/office/drawing/2014/main" id="{DDCC2843-3325-4954-9713-656387A20E44}"/>
                </a:ext>
              </a:extLst>
            </p:cNvPr>
            <p:cNvSpPr/>
            <p:nvPr/>
          </p:nvSpPr>
          <p:spPr bwMode="auto">
            <a:xfrm>
              <a:off x="2033622" y="4003757"/>
              <a:ext cx="814042" cy="96541"/>
            </a:xfrm>
            <a:custGeom>
              <a:avLst/>
              <a:gdLst>
                <a:gd name="connsiteX0" fmla="*/ 0 w 800788"/>
                <a:gd name="connsiteY0" fmla="*/ 0 h 149550"/>
                <a:gd name="connsiteX1" fmla="*/ 800788 w 800788"/>
                <a:gd name="connsiteY1" fmla="*/ 0 h 149550"/>
                <a:gd name="connsiteX2" fmla="*/ 800788 w 800788"/>
                <a:gd name="connsiteY2" fmla="*/ 149550 h 149550"/>
                <a:gd name="connsiteX3" fmla="*/ 0 w 800788"/>
                <a:gd name="connsiteY3" fmla="*/ 149550 h 149550"/>
                <a:gd name="connsiteX4" fmla="*/ 0 w 800788"/>
                <a:gd name="connsiteY4" fmla="*/ 0 h 149550"/>
                <a:gd name="connsiteX0" fmla="*/ 98066 w 800788"/>
                <a:gd name="connsiteY0" fmla="*/ 13252 h 149550"/>
                <a:gd name="connsiteX1" fmla="*/ 800788 w 800788"/>
                <a:gd name="connsiteY1" fmla="*/ 0 h 149550"/>
                <a:gd name="connsiteX2" fmla="*/ 800788 w 800788"/>
                <a:gd name="connsiteY2" fmla="*/ 149550 h 149550"/>
                <a:gd name="connsiteX3" fmla="*/ 0 w 800788"/>
                <a:gd name="connsiteY3" fmla="*/ 149550 h 149550"/>
                <a:gd name="connsiteX4" fmla="*/ 98066 w 800788"/>
                <a:gd name="connsiteY4" fmla="*/ 13252 h 149550"/>
                <a:gd name="connsiteX0" fmla="*/ 106018 w 808740"/>
                <a:gd name="connsiteY0" fmla="*/ 13252 h 149550"/>
                <a:gd name="connsiteX1" fmla="*/ 808740 w 808740"/>
                <a:gd name="connsiteY1" fmla="*/ 0 h 149550"/>
                <a:gd name="connsiteX2" fmla="*/ 808740 w 808740"/>
                <a:gd name="connsiteY2" fmla="*/ 149550 h 149550"/>
                <a:gd name="connsiteX3" fmla="*/ 0 w 808740"/>
                <a:gd name="connsiteY3" fmla="*/ 14378 h 149550"/>
                <a:gd name="connsiteX4" fmla="*/ 106018 w 808740"/>
                <a:gd name="connsiteY4" fmla="*/ 13252 h 149550"/>
                <a:gd name="connsiteX0" fmla="*/ 106018 w 808740"/>
                <a:gd name="connsiteY0" fmla="*/ 13252 h 72687"/>
                <a:gd name="connsiteX1" fmla="*/ 808740 w 808740"/>
                <a:gd name="connsiteY1" fmla="*/ 0 h 72687"/>
                <a:gd name="connsiteX2" fmla="*/ 747780 w 808740"/>
                <a:gd name="connsiteY2" fmla="*/ 72687 h 72687"/>
                <a:gd name="connsiteX3" fmla="*/ 0 w 808740"/>
                <a:gd name="connsiteY3" fmla="*/ 14378 h 72687"/>
                <a:gd name="connsiteX4" fmla="*/ 106018 w 808740"/>
                <a:gd name="connsiteY4" fmla="*/ 13252 h 72687"/>
                <a:gd name="connsiteX0" fmla="*/ 106018 w 808740"/>
                <a:gd name="connsiteY0" fmla="*/ 13252 h 117744"/>
                <a:gd name="connsiteX1" fmla="*/ 808740 w 808740"/>
                <a:gd name="connsiteY1" fmla="*/ 0 h 117744"/>
                <a:gd name="connsiteX2" fmla="*/ 803439 w 808740"/>
                <a:gd name="connsiteY2" fmla="*/ 117744 h 117744"/>
                <a:gd name="connsiteX3" fmla="*/ 0 w 808740"/>
                <a:gd name="connsiteY3" fmla="*/ 14378 h 117744"/>
                <a:gd name="connsiteX4" fmla="*/ 106018 w 808740"/>
                <a:gd name="connsiteY4" fmla="*/ 13252 h 117744"/>
                <a:gd name="connsiteX0" fmla="*/ 106018 w 803439"/>
                <a:gd name="connsiteY0" fmla="*/ 0 h 104492"/>
                <a:gd name="connsiteX1" fmla="*/ 803439 w 803439"/>
                <a:gd name="connsiteY1" fmla="*/ 47708 h 104492"/>
                <a:gd name="connsiteX2" fmla="*/ 803439 w 803439"/>
                <a:gd name="connsiteY2" fmla="*/ 104492 h 104492"/>
                <a:gd name="connsiteX3" fmla="*/ 0 w 803439"/>
                <a:gd name="connsiteY3" fmla="*/ 1126 h 104492"/>
                <a:gd name="connsiteX4" fmla="*/ 106018 w 803439"/>
                <a:gd name="connsiteY4" fmla="*/ 0 h 104492"/>
                <a:gd name="connsiteX0" fmla="*/ 113970 w 811391"/>
                <a:gd name="connsiteY0" fmla="*/ 0 h 104492"/>
                <a:gd name="connsiteX1" fmla="*/ 811391 w 811391"/>
                <a:gd name="connsiteY1" fmla="*/ 47708 h 104492"/>
                <a:gd name="connsiteX2" fmla="*/ 811391 w 811391"/>
                <a:gd name="connsiteY2" fmla="*/ 104492 h 104492"/>
                <a:gd name="connsiteX3" fmla="*/ 0 w 811391"/>
                <a:gd name="connsiteY3" fmla="*/ 3777 h 104492"/>
                <a:gd name="connsiteX4" fmla="*/ 113970 w 811391"/>
                <a:gd name="connsiteY4" fmla="*/ 0 h 104492"/>
                <a:gd name="connsiteX0" fmla="*/ 116621 w 814042"/>
                <a:gd name="connsiteY0" fmla="*/ 0 h 104492"/>
                <a:gd name="connsiteX1" fmla="*/ 814042 w 814042"/>
                <a:gd name="connsiteY1" fmla="*/ 47708 h 104492"/>
                <a:gd name="connsiteX2" fmla="*/ 814042 w 814042"/>
                <a:gd name="connsiteY2" fmla="*/ 104492 h 104492"/>
                <a:gd name="connsiteX3" fmla="*/ 0 w 814042"/>
                <a:gd name="connsiteY3" fmla="*/ 11728 h 104492"/>
                <a:gd name="connsiteX4" fmla="*/ 116621 w 814042"/>
                <a:gd name="connsiteY4" fmla="*/ 0 h 104492"/>
                <a:gd name="connsiteX0" fmla="*/ 116621 w 814042"/>
                <a:gd name="connsiteY0" fmla="*/ 0 h 104492"/>
                <a:gd name="connsiteX1" fmla="*/ 814042 w 814042"/>
                <a:gd name="connsiteY1" fmla="*/ 50359 h 104492"/>
                <a:gd name="connsiteX2" fmla="*/ 814042 w 814042"/>
                <a:gd name="connsiteY2" fmla="*/ 104492 h 104492"/>
                <a:gd name="connsiteX3" fmla="*/ 0 w 814042"/>
                <a:gd name="connsiteY3" fmla="*/ 11728 h 104492"/>
                <a:gd name="connsiteX4" fmla="*/ 116621 w 814042"/>
                <a:gd name="connsiteY4" fmla="*/ 0 h 104492"/>
                <a:gd name="connsiteX0" fmla="*/ 116621 w 814042"/>
                <a:gd name="connsiteY0" fmla="*/ 0 h 96541"/>
                <a:gd name="connsiteX1" fmla="*/ 814042 w 814042"/>
                <a:gd name="connsiteY1" fmla="*/ 50359 h 96541"/>
                <a:gd name="connsiteX2" fmla="*/ 814042 w 814042"/>
                <a:gd name="connsiteY2" fmla="*/ 96541 h 96541"/>
                <a:gd name="connsiteX3" fmla="*/ 0 w 814042"/>
                <a:gd name="connsiteY3" fmla="*/ 11728 h 96541"/>
                <a:gd name="connsiteX4" fmla="*/ 116621 w 814042"/>
                <a:gd name="connsiteY4" fmla="*/ 0 h 9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042" h="96541">
                  <a:moveTo>
                    <a:pt x="116621" y="0"/>
                  </a:moveTo>
                  <a:lnTo>
                    <a:pt x="814042" y="50359"/>
                  </a:lnTo>
                  <a:lnTo>
                    <a:pt x="814042" y="96541"/>
                  </a:lnTo>
                  <a:lnTo>
                    <a:pt x="0" y="11728"/>
                  </a:lnTo>
                  <a:lnTo>
                    <a:pt x="11662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82" name="Group 1581">
              <a:extLst>
                <a:ext uri="{FF2B5EF4-FFF2-40B4-BE49-F238E27FC236}">
                  <a16:creationId xmlns:a16="http://schemas.microsoft.com/office/drawing/2014/main" id="{2A5F52FE-16CD-48EF-8991-85BFBC14479F}"/>
                </a:ext>
              </a:extLst>
            </p:cNvPr>
            <p:cNvGrpSpPr/>
            <p:nvPr/>
          </p:nvGrpSpPr>
          <p:grpSpPr>
            <a:xfrm>
              <a:off x="2539877" y="3700484"/>
              <a:ext cx="417975" cy="553827"/>
              <a:chOff x="2599143" y="3810981"/>
              <a:chExt cx="342799" cy="454219"/>
            </a:xfrm>
          </p:grpSpPr>
          <p:grpSp>
            <p:nvGrpSpPr>
              <p:cNvPr id="1584" name="Graphic 176">
                <a:extLst>
                  <a:ext uri="{FF2B5EF4-FFF2-40B4-BE49-F238E27FC236}">
                    <a16:creationId xmlns:a16="http://schemas.microsoft.com/office/drawing/2014/main" id="{422150E8-DBBF-4B80-BE50-5CBCB9D20848}"/>
                  </a:ext>
                </a:extLst>
              </p:cNvPr>
              <p:cNvGrpSpPr/>
              <p:nvPr/>
            </p:nvGrpSpPr>
            <p:grpSpPr>
              <a:xfrm flipH="1">
                <a:off x="2599143" y="3810981"/>
                <a:ext cx="340943" cy="322889"/>
                <a:chOff x="2660264" y="3551443"/>
                <a:chExt cx="340943" cy="322889"/>
              </a:xfrm>
            </p:grpSpPr>
            <p:sp>
              <p:nvSpPr>
                <p:cNvPr id="1586" name="Freeform: Shape 1585">
                  <a:extLst>
                    <a:ext uri="{FF2B5EF4-FFF2-40B4-BE49-F238E27FC236}">
                      <a16:creationId xmlns:a16="http://schemas.microsoft.com/office/drawing/2014/main" id="{79FDCB83-BE13-4A0E-8DDE-4C8056AAF95E}"/>
                    </a:ext>
                  </a:extLst>
                </p:cNvPr>
                <p:cNvSpPr/>
                <p:nvPr/>
              </p:nvSpPr>
              <p:spPr>
                <a:xfrm rot="15715791">
                  <a:off x="2956686" y="3537388"/>
                  <a:ext cx="28111" cy="56221"/>
                </a:xfrm>
                <a:custGeom>
                  <a:avLst/>
                  <a:gdLst>
                    <a:gd name="connsiteX0" fmla="*/ 37949 w 28110"/>
                    <a:gd name="connsiteY0" fmla="*/ 60438 h 56221"/>
                    <a:gd name="connsiteX1" fmla="*/ 23894 w 28110"/>
                    <a:gd name="connsiteY1" fmla="*/ 60438 h 56221"/>
                    <a:gd name="connsiteX2" fmla="*/ 23894 w 28110"/>
                    <a:gd name="connsiteY2" fmla="*/ 33733 h 56221"/>
                    <a:gd name="connsiteX3" fmla="*/ 0 w 28110"/>
                    <a:gd name="connsiteY3" fmla="*/ 9839 h 56221"/>
                    <a:gd name="connsiteX4" fmla="*/ 9839 w 28110"/>
                    <a:gd name="connsiteY4" fmla="*/ 0 h 56221"/>
                    <a:gd name="connsiteX5" fmla="*/ 37949 w 28110"/>
                    <a:gd name="connsiteY5" fmla="*/ 28111 h 5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10" h="56221">
                      <a:moveTo>
                        <a:pt x="37949" y="60438"/>
                      </a:moveTo>
                      <a:lnTo>
                        <a:pt x="23894" y="60438"/>
                      </a:lnTo>
                      <a:lnTo>
                        <a:pt x="23894" y="33733"/>
                      </a:lnTo>
                      <a:lnTo>
                        <a:pt x="0" y="9839"/>
                      </a:lnTo>
                      <a:lnTo>
                        <a:pt x="9839" y="0"/>
                      </a:lnTo>
                      <a:lnTo>
                        <a:pt x="37949" y="2811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87" name="Freeform: Shape 1586">
                  <a:extLst>
                    <a:ext uri="{FF2B5EF4-FFF2-40B4-BE49-F238E27FC236}">
                      <a16:creationId xmlns:a16="http://schemas.microsoft.com/office/drawing/2014/main" id="{E93F54F5-3713-4CEA-AC06-23FC91A3144A}"/>
                    </a:ext>
                  </a:extLst>
                </p:cNvPr>
                <p:cNvSpPr/>
                <p:nvPr/>
              </p:nvSpPr>
              <p:spPr>
                <a:xfrm rot="16387879">
                  <a:off x="2959041" y="3603736"/>
                  <a:ext cx="28111" cy="56221"/>
                </a:xfrm>
                <a:custGeom>
                  <a:avLst/>
                  <a:gdLst>
                    <a:gd name="connsiteX0" fmla="*/ 14055 w 28110"/>
                    <a:gd name="connsiteY0" fmla="*/ 60438 h 56221"/>
                    <a:gd name="connsiteX1" fmla="*/ 0 w 28110"/>
                    <a:gd name="connsiteY1" fmla="*/ 60438 h 56221"/>
                    <a:gd name="connsiteX2" fmla="*/ 0 w 28110"/>
                    <a:gd name="connsiteY2" fmla="*/ 28111 h 56221"/>
                    <a:gd name="connsiteX3" fmla="*/ 26705 w 28110"/>
                    <a:gd name="connsiteY3" fmla="*/ 0 h 56221"/>
                    <a:gd name="connsiteX4" fmla="*/ 36544 w 28110"/>
                    <a:gd name="connsiteY4" fmla="*/ 9839 h 56221"/>
                    <a:gd name="connsiteX5" fmla="*/ 14055 w 28110"/>
                    <a:gd name="connsiteY5" fmla="*/ 33733 h 5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10" h="56221">
                      <a:moveTo>
                        <a:pt x="14055" y="60438"/>
                      </a:moveTo>
                      <a:lnTo>
                        <a:pt x="0" y="60438"/>
                      </a:lnTo>
                      <a:lnTo>
                        <a:pt x="0" y="28111"/>
                      </a:lnTo>
                      <a:lnTo>
                        <a:pt x="26705" y="0"/>
                      </a:lnTo>
                      <a:lnTo>
                        <a:pt x="36544" y="9839"/>
                      </a:lnTo>
                      <a:lnTo>
                        <a:pt x="14055" y="33733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88" name="Freeform: Shape 1587">
                  <a:extLst>
                    <a:ext uri="{FF2B5EF4-FFF2-40B4-BE49-F238E27FC236}">
                      <a16:creationId xmlns:a16="http://schemas.microsoft.com/office/drawing/2014/main" id="{F7A658B7-883D-4A26-8354-6669C0CB7B76}"/>
                    </a:ext>
                  </a:extLst>
                </p:cNvPr>
                <p:cNvSpPr/>
                <p:nvPr/>
              </p:nvSpPr>
              <p:spPr>
                <a:xfrm>
                  <a:off x="2660264" y="3691613"/>
                  <a:ext cx="98387" cy="182719"/>
                </a:xfrm>
                <a:custGeom>
                  <a:avLst/>
                  <a:gdLst>
                    <a:gd name="connsiteX0" fmla="*/ 49194 w 98387"/>
                    <a:gd name="connsiteY0" fmla="*/ 0 h 182719"/>
                    <a:gd name="connsiteX1" fmla="*/ 0 w 98387"/>
                    <a:gd name="connsiteY1" fmla="*/ 49194 h 182719"/>
                    <a:gd name="connsiteX2" fmla="*/ 0 w 98387"/>
                    <a:gd name="connsiteY2" fmla="*/ 188341 h 182719"/>
                    <a:gd name="connsiteX3" fmla="*/ 99793 w 98387"/>
                    <a:gd name="connsiteY3" fmla="*/ 188341 h 182719"/>
                    <a:gd name="connsiteX4" fmla="*/ 99793 w 98387"/>
                    <a:gd name="connsiteY4" fmla="*/ 49194 h 182719"/>
                    <a:gd name="connsiteX5" fmla="*/ 49194 w 98387"/>
                    <a:gd name="connsiteY5" fmla="*/ 0 h 182719"/>
                    <a:gd name="connsiteX6" fmla="*/ 49194 w 98387"/>
                    <a:gd name="connsiteY6" fmla="*/ 0 h 182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387" h="182719">
                      <a:moveTo>
                        <a:pt x="49194" y="0"/>
                      </a:moveTo>
                      <a:cubicBezTo>
                        <a:pt x="21083" y="0"/>
                        <a:pt x="0" y="22489"/>
                        <a:pt x="0" y="49194"/>
                      </a:cubicBezTo>
                      <a:cubicBezTo>
                        <a:pt x="0" y="188341"/>
                        <a:pt x="0" y="188341"/>
                        <a:pt x="0" y="188341"/>
                      </a:cubicBezTo>
                      <a:cubicBezTo>
                        <a:pt x="99793" y="188341"/>
                        <a:pt x="99793" y="188341"/>
                        <a:pt x="99793" y="188341"/>
                      </a:cubicBezTo>
                      <a:cubicBezTo>
                        <a:pt x="99793" y="49194"/>
                        <a:pt x="99793" y="49194"/>
                        <a:pt x="99793" y="49194"/>
                      </a:cubicBezTo>
                      <a:cubicBezTo>
                        <a:pt x="99793" y="22489"/>
                        <a:pt x="77304" y="0"/>
                        <a:pt x="49194" y="0"/>
                      </a:cubicBezTo>
                      <a:lnTo>
                        <a:pt x="4919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89" name="Freeform: Shape 1588">
                  <a:extLst>
                    <a:ext uri="{FF2B5EF4-FFF2-40B4-BE49-F238E27FC236}">
                      <a16:creationId xmlns:a16="http://schemas.microsoft.com/office/drawing/2014/main" id="{FB5AE6A7-CF61-4070-9EC5-EB546E543C89}"/>
                    </a:ext>
                  </a:extLst>
                </p:cNvPr>
                <p:cNvSpPr/>
                <p:nvPr/>
              </p:nvSpPr>
              <p:spPr>
                <a:xfrm>
                  <a:off x="2873905" y="3716913"/>
                  <a:ext cx="28111" cy="14055"/>
                </a:xfrm>
                <a:custGeom>
                  <a:avLst/>
                  <a:gdLst>
                    <a:gd name="connsiteX0" fmla="*/ 0 w 28110"/>
                    <a:gd name="connsiteY0" fmla="*/ 15461 h 14055"/>
                    <a:gd name="connsiteX1" fmla="*/ 36544 w 28110"/>
                    <a:gd name="connsiteY1" fmla="*/ 0 h 14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10" h="14055">
                      <a:moveTo>
                        <a:pt x="0" y="15461"/>
                      </a:moveTo>
                      <a:cubicBezTo>
                        <a:pt x="36544" y="0"/>
                        <a:pt x="36544" y="0"/>
                        <a:pt x="36544" y="0"/>
                      </a:cubicBezTo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90" name="Freeform: Shape 1589">
                  <a:extLst>
                    <a:ext uri="{FF2B5EF4-FFF2-40B4-BE49-F238E27FC236}">
                      <a16:creationId xmlns:a16="http://schemas.microsoft.com/office/drawing/2014/main" id="{2E61D0C9-BCEA-41EB-876E-DFF5FA2C26E0}"/>
                    </a:ext>
                  </a:extLst>
                </p:cNvPr>
                <p:cNvSpPr/>
                <p:nvPr/>
              </p:nvSpPr>
              <p:spPr>
                <a:xfrm>
                  <a:off x="2710863" y="3583387"/>
                  <a:ext cx="140554" cy="140553"/>
                </a:xfrm>
                <a:custGeom>
                  <a:avLst/>
                  <a:gdLst>
                    <a:gd name="connsiteX0" fmla="*/ 47788 w 140553"/>
                    <a:gd name="connsiteY0" fmla="*/ 146175 h 140553"/>
                    <a:gd name="connsiteX1" fmla="*/ 140554 w 140553"/>
                    <a:gd name="connsiteY1" fmla="*/ 50599 h 140553"/>
                    <a:gd name="connsiteX2" fmla="*/ 140554 w 140553"/>
                    <a:gd name="connsiteY2" fmla="*/ 8433 h 140553"/>
                    <a:gd name="connsiteX3" fmla="*/ 98387 w 140553"/>
                    <a:gd name="connsiteY3" fmla="*/ 8433 h 140553"/>
                    <a:gd name="connsiteX4" fmla="*/ 0 w 140553"/>
                    <a:gd name="connsiteY4" fmla="*/ 108226 h 140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553" h="140553">
                      <a:moveTo>
                        <a:pt x="47788" y="146175"/>
                      </a:moveTo>
                      <a:cubicBezTo>
                        <a:pt x="140554" y="50599"/>
                        <a:pt x="140554" y="50599"/>
                        <a:pt x="140554" y="50599"/>
                      </a:cubicBezTo>
                      <a:cubicBezTo>
                        <a:pt x="151798" y="39355"/>
                        <a:pt x="151798" y="19677"/>
                        <a:pt x="140554" y="8433"/>
                      </a:cubicBezTo>
                      <a:cubicBezTo>
                        <a:pt x="129309" y="-2811"/>
                        <a:pt x="109632" y="-2811"/>
                        <a:pt x="98387" y="8433"/>
                      </a:cubicBezTo>
                      <a:cubicBezTo>
                        <a:pt x="0" y="108226"/>
                        <a:pt x="0" y="108226"/>
                        <a:pt x="0" y="108226"/>
                      </a:cubicBezTo>
                    </a:path>
                  </a:pathLst>
                </a:custGeom>
                <a:solidFill>
                  <a:schemeClr val="accent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91" name="Freeform: Shape 1590">
                  <a:extLst>
                    <a:ext uri="{FF2B5EF4-FFF2-40B4-BE49-F238E27FC236}">
                      <a16:creationId xmlns:a16="http://schemas.microsoft.com/office/drawing/2014/main" id="{9EA5E647-450E-4166-928D-E595D751D595}"/>
                    </a:ext>
                  </a:extLst>
                </p:cNvPr>
                <p:cNvSpPr/>
                <p:nvPr/>
              </p:nvSpPr>
              <p:spPr>
                <a:xfrm rot="17436368">
                  <a:off x="2847320" y="3518191"/>
                  <a:ext cx="84332" cy="154609"/>
                </a:xfrm>
                <a:custGeom>
                  <a:avLst/>
                  <a:gdLst>
                    <a:gd name="connsiteX0" fmla="*/ 0 w 84332"/>
                    <a:gd name="connsiteY0" fmla="*/ 42166 h 154608"/>
                    <a:gd name="connsiteX1" fmla="*/ 47788 w 84332"/>
                    <a:gd name="connsiteY1" fmla="*/ 147581 h 154608"/>
                    <a:gd name="connsiteX2" fmla="*/ 77304 w 84332"/>
                    <a:gd name="connsiteY2" fmla="*/ 156014 h 154608"/>
                    <a:gd name="connsiteX3" fmla="*/ 84332 w 84332"/>
                    <a:gd name="connsiteY3" fmla="*/ 130715 h 154608"/>
                    <a:gd name="connsiteX4" fmla="*/ 23894 w 84332"/>
                    <a:gd name="connsiteY4" fmla="*/ 0 h 154608"/>
                    <a:gd name="connsiteX5" fmla="*/ 0 w 84332"/>
                    <a:gd name="connsiteY5" fmla="*/ 42166 h 154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332" h="154608">
                      <a:moveTo>
                        <a:pt x="0" y="42166"/>
                      </a:moveTo>
                      <a:lnTo>
                        <a:pt x="47788" y="147581"/>
                      </a:lnTo>
                      <a:cubicBezTo>
                        <a:pt x="52005" y="158825"/>
                        <a:pt x="66060" y="163042"/>
                        <a:pt x="77304" y="156014"/>
                      </a:cubicBezTo>
                      <a:cubicBezTo>
                        <a:pt x="85738" y="150392"/>
                        <a:pt x="88549" y="139148"/>
                        <a:pt x="84332" y="130715"/>
                      </a:cubicBezTo>
                      <a:cubicBezTo>
                        <a:pt x="23894" y="0"/>
                        <a:pt x="23894" y="0"/>
                        <a:pt x="23894" y="0"/>
                      </a:cubicBezTo>
                      <a:lnTo>
                        <a:pt x="0" y="4216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85" name="Freeform: Shape 1584">
                <a:extLst>
                  <a:ext uri="{FF2B5EF4-FFF2-40B4-BE49-F238E27FC236}">
                    <a16:creationId xmlns:a16="http://schemas.microsoft.com/office/drawing/2014/main" id="{03273DD1-27C5-4472-82C5-E9883E9F4081}"/>
                  </a:ext>
                </a:extLst>
              </p:cNvPr>
              <p:cNvSpPr/>
              <p:nvPr/>
            </p:nvSpPr>
            <p:spPr>
              <a:xfrm flipH="1">
                <a:off x="2840283" y="4007066"/>
                <a:ext cx="101659" cy="258134"/>
              </a:xfrm>
              <a:custGeom>
                <a:avLst/>
                <a:gdLst>
                  <a:gd name="connsiteX0" fmla="*/ 49194 w 98387"/>
                  <a:gd name="connsiteY0" fmla="*/ 0 h 182719"/>
                  <a:gd name="connsiteX1" fmla="*/ 0 w 98387"/>
                  <a:gd name="connsiteY1" fmla="*/ 49194 h 182719"/>
                  <a:gd name="connsiteX2" fmla="*/ 0 w 98387"/>
                  <a:gd name="connsiteY2" fmla="*/ 188341 h 182719"/>
                  <a:gd name="connsiteX3" fmla="*/ 99793 w 98387"/>
                  <a:gd name="connsiteY3" fmla="*/ 188341 h 182719"/>
                  <a:gd name="connsiteX4" fmla="*/ 99793 w 98387"/>
                  <a:gd name="connsiteY4" fmla="*/ 49194 h 182719"/>
                  <a:gd name="connsiteX5" fmla="*/ 49194 w 98387"/>
                  <a:gd name="connsiteY5" fmla="*/ 0 h 182719"/>
                  <a:gd name="connsiteX6" fmla="*/ 49194 w 98387"/>
                  <a:gd name="connsiteY6" fmla="*/ 0 h 182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387" h="182719">
                    <a:moveTo>
                      <a:pt x="49194" y="0"/>
                    </a:moveTo>
                    <a:cubicBezTo>
                      <a:pt x="21083" y="0"/>
                      <a:pt x="0" y="22489"/>
                      <a:pt x="0" y="49194"/>
                    </a:cubicBezTo>
                    <a:cubicBezTo>
                      <a:pt x="0" y="188341"/>
                      <a:pt x="0" y="188341"/>
                      <a:pt x="0" y="188341"/>
                    </a:cubicBezTo>
                    <a:cubicBezTo>
                      <a:pt x="99793" y="188341"/>
                      <a:pt x="99793" y="188341"/>
                      <a:pt x="99793" y="188341"/>
                    </a:cubicBezTo>
                    <a:cubicBezTo>
                      <a:pt x="99793" y="49194"/>
                      <a:pt x="99793" y="49194"/>
                      <a:pt x="99793" y="49194"/>
                    </a:cubicBezTo>
                    <a:cubicBezTo>
                      <a:pt x="99793" y="22489"/>
                      <a:pt x="77304" y="0"/>
                      <a:pt x="49194" y="0"/>
                    </a:cubicBezTo>
                    <a:lnTo>
                      <a:pt x="49194" y="0"/>
                    </a:lnTo>
                    <a:close/>
                  </a:path>
                </a:pathLst>
              </a:custGeom>
              <a:solidFill>
                <a:schemeClr val="tx1"/>
              </a:solidFill>
              <a:ln w="13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B22F6E9-FD4F-4195-A6BE-097B16EA4EBE}"/>
                </a:ext>
              </a:extLst>
            </p:cNvPr>
            <p:cNvSpPr/>
            <p:nvPr/>
          </p:nvSpPr>
          <p:spPr>
            <a:xfrm flipH="1">
              <a:off x="2508625" y="4084585"/>
              <a:ext cx="123952" cy="158068"/>
            </a:xfrm>
            <a:custGeom>
              <a:avLst/>
              <a:gdLst>
                <a:gd name="connsiteX0" fmla="*/ 49194 w 98387"/>
                <a:gd name="connsiteY0" fmla="*/ 0 h 182719"/>
                <a:gd name="connsiteX1" fmla="*/ 0 w 98387"/>
                <a:gd name="connsiteY1" fmla="*/ 49194 h 182719"/>
                <a:gd name="connsiteX2" fmla="*/ 0 w 98387"/>
                <a:gd name="connsiteY2" fmla="*/ 188341 h 182719"/>
                <a:gd name="connsiteX3" fmla="*/ 99793 w 98387"/>
                <a:gd name="connsiteY3" fmla="*/ 188341 h 182719"/>
                <a:gd name="connsiteX4" fmla="*/ 99793 w 98387"/>
                <a:gd name="connsiteY4" fmla="*/ 49194 h 182719"/>
                <a:gd name="connsiteX5" fmla="*/ 49194 w 98387"/>
                <a:gd name="connsiteY5" fmla="*/ 0 h 182719"/>
                <a:gd name="connsiteX6" fmla="*/ 49194 w 98387"/>
                <a:gd name="connsiteY6" fmla="*/ 0 h 1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387" h="182719">
                  <a:moveTo>
                    <a:pt x="49194" y="0"/>
                  </a:moveTo>
                  <a:cubicBezTo>
                    <a:pt x="21083" y="0"/>
                    <a:pt x="0" y="22489"/>
                    <a:pt x="0" y="49194"/>
                  </a:cubicBezTo>
                  <a:cubicBezTo>
                    <a:pt x="0" y="188341"/>
                    <a:pt x="0" y="188341"/>
                    <a:pt x="0" y="188341"/>
                  </a:cubicBezTo>
                  <a:cubicBezTo>
                    <a:pt x="99793" y="188341"/>
                    <a:pt x="99793" y="188341"/>
                    <a:pt x="99793" y="188341"/>
                  </a:cubicBezTo>
                  <a:cubicBezTo>
                    <a:pt x="99793" y="49194"/>
                    <a:pt x="99793" y="49194"/>
                    <a:pt x="99793" y="49194"/>
                  </a:cubicBezTo>
                  <a:cubicBezTo>
                    <a:pt x="99793" y="22489"/>
                    <a:pt x="77304" y="0"/>
                    <a:pt x="49194" y="0"/>
                  </a:cubicBezTo>
                  <a:lnTo>
                    <a:pt x="49194" y="0"/>
                  </a:lnTo>
                  <a:close/>
                </a:path>
              </a:pathLst>
            </a:custGeom>
            <a:solidFill>
              <a:schemeClr val="tx1"/>
            </a:solidFill>
            <a:ln w="13811" cap="flat">
              <a:noFill/>
              <a:prstDash val="solid"/>
              <a:miter/>
            </a:ln>
            <a:scene3d>
              <a:camera prst="isometricLeftDown">
                <a:rot lat="1200000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608" name="Freeform 7">
            <a:extLst>
              <a:ext uri="{FF2B5EF4-FFF2-40B4-BE49-F238E27FC236}">
                <a16:creationId xmlns:a16="http://schemas.microsoft.com/office/drawing/2014/main" id="{AD9A9262-012A-41E7-A1EA-AF2962284F3B}"/>
              </a:ext>
            </a:extLst>
          </p:cNvPr>
          <p:cNvSpPr>
            <a:spLocks/>
          </p:cNvSpPr>
          <p:nvPr/>
        </p:nvSpPr>
        <p:spPr bwMode="auto">
          <a:xfrm>
            <a:off x="1445288" y="4178761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609" name="Operations">
            <a:extLst>
              <a:ext uri="{FF2B5EF4-FFF2-40B4-BE49-F238E27FC236}">
                <a16:creationId xmlns:a16="http://schemas.microsoft.com/office/drawing/2014/main" id="{778474CF-1A90-4C20-8843-471E733F8083}"/>
              </a:ext>
            </a:extLst>
          </p:cNvPr>
          <p:cNvGrpSpPr/>
          <p:nvPr/>
        </p:nvGrpSpPr>
        <p:grpSpPr>
          <a:xfrm>
            <a:off x="1650792" y="4276458"/>
            <a:ext cx="262844" cy="262844"/>
            <a:chOff x="10963469" y="3543859"/>
            <a:chExt cx="558644" cy="558644"/>
          </a:xfrm>
        </p:grpSpPr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5CB75009-0CCF-4B03-B40A-02E6E2547F1D}"/>
                </a:ext>
              </a:extLst>
            </p:cNvPr>
            <p:cNvSpPr/>
            <p:nvPr/>
          </p:nvSpPr>
          <p:spPr>
            <a:xfrm>
              <a:off x="10963469" y="3543859"/>
              <a:ext cx="516482" cy="527023"/>
            </a:xfrm>
            <a:custGeom>
              <a:avLst/>
              <a:gdLst>
                <a:gd name="connsiteX0" fmla="*/ 452185 w 516482"/>
                <a:gd name="connsiteY0" fmla="*/ 269836 h 527022"/>
                <a:gd name="connsiteX1" fmla="*/ 452185 w 516482"/>
                <a:gd name="connsiteY1" fmla="*/ 264565 h 527022"/>
                <a:gd name="connsiteX2" fmla="*/ 452185 w 516482"/>
                <a:gd name="connsiteY2" fmla="*/ 259295 h 527022"/>
                <a:gd name="connsiteX3" fmla="*/ 452185 w 516482"/>
                <a:gd name="connsiteY3" fmla="*/ 255079 h 527022"/>
                <a:gd name="connsiteX4" fmla="*/ 517536 w 516482"/>
                <a:gd name="connsiteY4" fmla="*/ 212917 h 527022"/>
                <a:gd name="connsiteX5" fmla="*/ 477483 w 516482"/>
                <a:gd name="connsiteY5" fmla="*/ 112783 h 527022"/>
                <a:gd name="connsiteX6" fmla="*/ 402645 w 516482"/>
                <a:gd name="connsiteY6" fmla="*/ 130702 h 527022"/>
                <a:gd name="connsiteX7" fmla="*/ 388943 w 516482"/>
                <a:gd name="connsiteY7" fmla="*/ 116999 h 527022"/>
                <a:gd name="connsiteX8" fmla="*/ 405807 w 516482"/>
                <a:gd name="connsiteY8" fmla="*/ 39000 h 527022"/>
                <a:gd name="connsiteX9" fmla="*/ 308835 w 516482"/>
                <a:gd name="connsiteY9" fmla="*/ 0 h 527022"/>
                <a:gd name="connsiteX10" fmla="*/ 267728 w 516482"/>
                <a:gd name="connsiteY10" fmla="*/ 66405 h 527022"/>
                <a:gd name="connsiteX11" fmla="*/ 264565 w 516482"/>
                <a:gd name="connsiteY11" fmla="*/ 66405 h 527022"/>
                <a:gd name="connsiteX12" fmla="*/ 259295 w 516482"/>
                <a:gd name="connsiteY12" fmla="*/ 66405 h 527022"/>
                <a:gd name="connsiteX13" fmla="*/ 254025 w 516482"/>
                <a:gd name="connsiteY13" fmla="*/ 66405 h 527022"/>
                <a:gd name="connsiteX14" fmla="*/ 248755 w 516482"/>
                <a:gd name="connsiteY14" fmla="*/ 66405 h 527022"/>
                <a:gd name="connsiteX15" fmla="*/ 208701 w 516482"/>
                <a:gd name="connsiteY15" fmla="*/ 0 h 527022"/>
                <a:gd name="connsiteX16" fmla="*/ 110675 w 516482"/>
                <a:gd name="connsiteY16" fmla="*/ 40054 h 527022"/>
                <a:gd name="connsiteX17" fmla="*/ 128594 w 516482"/>
                <a:gd name="connsiteY17" fmla="*/ 118053 h 527022"/>
                <a:gd name="connsiteX18" fmla="*/ 114891 w 516482"/>
                <a:gd name="connsiteY18" fmla="*/ 131756 h 527022"/>
                <a:gd name="connsiteX19" fmla="*/ 40054 w 516482"/>
                <a:gd name="connsiteY19" fmla="*/ 113837 h 527022"/>
                <a:gd name="connsiteX20" fmla="*/ 0 w 516482"/>
                <a:gd name="connsiteY20" fmla="*/ 213971 h 527022"/>
                <a:gd name="connsiteX21" fmla="*/ 65351 w 516482"/>
                <a:gd name="connsiteY21" fmla="*/ 256133 h 527022"/>
                <a:gd name="connsiteX22" fmla="*/ 65351 w 516482"/>
                <a:gd name="connsiteY22" fmla="*/ 260349 h 527022"/>
                <a:gd name="connsiteX23" fmla="*/ 65351 w 516482"/>
                <a:gd name="connsiteY23" fmla="*/ 265619 h 527022"/>
                <a:gd name="connsiteX24" fmla="*/ 65351 w 516482"/>
                <a:gd name="connsiteY24" fmla="*/ 270890 h 527022"/>
                <a:gd name="connsiteX25" fmla="*/ 65351 w 516482"/>
                <a:gd name="connsiteY25" fmla="*/ 276160 h 527022"/>
                <a:gd name="connsiteX26" fmla="*/ 0 w 516482"/>
                <a:gd name="connsiteY26" fmla="*/ 316214 h 527022"/>
                <a:gd name="connsiteX27" fmla="*/ 40054 w 516482"/>
                <a:gd name="connsiteY27" fmla="*/ 417402 h 527022"/>
                <a:gd name="connsiteX28" fmla="*/ 114891 w 516482"/>
                <a:gd name="connsiteY28" fmla="*/ 398429 h 527022"/>
                <a:gd name="connsiteX29" fmla="*/ 128594 w 516482"/>
                <a:gd name="connsiteY29" fmla="*/ 412132 h 527022"/>
                <a:gd name="connsiteX30" fmla="*/ 110675 w 516482"/>
                <a:gd name="connsiteY30" fmla="*/ 490131 h 527022"/>
                <a:gd name="connsiteX31" fmla="*/ 208701 w 516482"/>
                <a:gd name="connsiteY31" fmla="*/ 531239 h 527022"/>
                <a:gd name="connsiteX32" fmla="*/ 248755 w 516482"/>
                <a:gd name="connsiteY32" fmla="*/ 463780 h 527022"/>
                <a:gd name="connsiteX33" fmla="*/ 254025 w 516482"/>
                <a:gd name="connsiteY33" fmla="*/ 463780 h 527022"/>
                <a:gd name="connsiteX34" fmla="*/ 259295 w 516482"/>
                <a:gd name="connsiteY34" fmla="*/ 463780 h 527022"/>
                <a:gd name="connsiteX35" fmla="*/ 264565 w 516482"/>
                <a:gd name="connsiteY35" fmla="*/ 463780 h 527022"/>
                <a:gd name="connsiteX36" fmla="*/ 267728 w 516482"/>
                <a:gd name="connsiteY36" fmla="*/ 463780 h 527022"/>
                <a:gd name="connsiteX37" fmla="*/ 308835 w 516482"/>
                <a:gd name="connsiteY37" fmla="*/ 531239 h 527022"/>
                <a:gd name="connsiteX38" fmla="*/ 405807 w 516482"/>
                <a:gd name="connsiteY38" fmla="*/ 490131 h 527022"/>
                <a:gd name="connsiteX39" fmla="*/ 388943 w 516482"/>
                <a:gd name="connsiteY39" fmla="*/ 412132 h 527022"/>
                <a:gd name="connsiteX40" fmla="*/ 402645 w 516482"/>
                <a:gd name="connsiteY40" fmla="*/ 398429 h 527022"/>
                <a:gd name="connsiteX41" fmla="*/ 477483 w 516482"/>
                <a:gd name="connsiteY41" fmla="*/ 417402 h 527022"/>
                <a:gd name="connsiteX42" fmla="*/ 517536 w 516482"/>
                <a:gd name="connsiteY42" fmla="*/ 316214 h 527022"/>
                <a:gd name="connsiteX43" fmla="*/ 452185 w 516482"/>
                <a:gd name="connsiteY43" fmla="*/ 275106 h 527022"/>
                <a:gd name="connsiteX44" fmla="*/ 452185 w 516482"/>
                <a:gd name="connsiteY44" fmla="*/ 269836 h 527022"/>
                <a:gd name="connsiteX45" fmla="*/ 259295 w 516482"/>
                <a:gd name="connsiteY45" fmla="*/ 413186 h 527022"/>
                <a:gd name="connsiteX46" fmla="*/ 111729 w 516482"/>
                <a:gd name="connsiteY46" fmla="*/ 265619 h 527022"/>
                <a:gd name="connsiteX47" fmla="*/ 259295 w 516482"/>
                <a:gd name="connsiteY47" fmla="*/ 118053 h 527022"/>
                <a:gd name="connsiteX48" fmla="*/ 406861 w 516482"/>
                <a:gd name="connsiteY48" fmla="*/ 265619 h 527022"/>
                <a:gd name="connsiteX49" fmla="*/ 259295 w 516482"/>
                <a:gd name="connsiteY49" fmla="*/ 413186 h 5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16482" h="527022">
                  <a:moveTo>
                    <a:pt x="452185" y="269836"/>
                  </a:moveTo>
                  <a:cubicBezTo>
                    <a:pt x="452185" y="268782"/>
                    <a:pt x="452185" y="265619"/>
                    <a:pt x="452185" y="264565"/>
                  </a:cubicBezTo>
                  <a:cubicBezTo>
                    <a:pt x="452185" y="263511"/>
                    <a:pt x="452185" y="262457"/>
                    <a:pt x="452185" y="259295"/>
                  </a:cubicBezTo>
                  <a:cubicBezTo>
                    <a:pt x="452185" y="258241"/>
                    <a:pt x="452185" y="257187"/>
                    <a:pt x="452185" y="255079"/>
                  </a:cubicBezTo>
                  <a:lnTo>
                    <a:pt x="517536" y="212917"/>
                  </a:lnTo>
                  <a:lnTo>
                    <a:pt x="477483" y="112783"/>
                  </a:lnTo>
                  <a:lnTo>
                    <a:pt x="402645" y="130702"/>
                  </a:lnTo>
                  <a:cubicBezTo>
                    <a:pt x="397375" y="125431"/>
                    <a:pt x="394213" y="122269"/>
                    <a:pt x="388943" y="116999"/>
                  </a:cubicBezTo>
                  <a:lnTo>
                    <a:pt x="405807" y="39000"/>
                  </a:lnTo>
                  <a:lnTo>
                    <a:pt x="308835" y="0"/>
                  </a:lnTo>
                  <a:lnTo>
                    <a:pt x="267728" y="66405"/>
                  </a:lnTo>
                  <a:cubicBezTo>
                    <a:pt x="266673" y="66405"/>
                    <a:pt x="265619" y="66405"/>
                    <a:pt x="264565" y="66405"/>
                  </a:cubicBezTo>
                  <a:cubicBezTo>
                    <a:pt x="262457" y="66405"/>
                    <a:pt x="261403" y="66405"/>
                    <a:pt x="259295" y="66405"/>
                  </a:cubicBezTo>
                  <a:cubicBezTo>
                    <a:pt x="257187" y="66405"/>
                    <a:pt x="256133" y="66405"/>
                    <a:pt x="254025" y="66405"/>
                  </a:cubicBezTo>
                  <a:cubicBezTo>
                    <a:pt x="251917" y="66405"/>
                    <a:pt x="251917" y="66405"/>
                    <a:pt x="248755" y="66405"/>
                  </a:cubicBezTo>
                  <a:lnTo>
                    <a:pt x="208701" y="0"/>
                  </a:lnTo>
                  <a:lnTo>
                    <a:pt x="110675" y="40054"/>
                  </a:lnTo>
                  <a:lnTo>
                    <a:pt x="128594" y="118053"/>
                  </a:lnTo>
                  <a:cubicBezTo>
                    <a:pt x="123323" y="123323"/>
                    <a:pt x="119107" y="126485"/>
                    <a:pt x="114891" y="131756"/>
                  </a:cubicBezTo>
                  <a:lnTo>
                    <a:pt x="40054" y="113837"/>
                  </a:lnTo>
                  <a:lnTo>
                    <a:pt x="0" y="213971"/>
                  </a:lnTo>
                  <a:lnTo>
                    <a:pt x="65351" y="256133"/>
                  </a:lnTo>
                  <a:cubicBezTo>
                    <a:pt x="65351" y="257187"/>
                    <a:pt x="65351" y="258241"/>
                    <a:pt x="65351" y="260349"/>
                  </a:cubicBezTo>
                  <a:cubicBezTo>
                    <a:pt x="65351" y="262457"/>
                    <a:pt x="65351" y="264565"/>
                    <a:pt x="65351" y="265619"/>
                  </a:cubicBezTo>
                  <a:cubicBezTo>
                    <a:pt x="65351" y="266673"/>
                    <a:pt x="65351" y="269836"/>
                    <a:pt x="65351" y="270890"/>
                  </a:cubicBezTo>
                  <a:cubicBezTo>
                    <a:pt x="65351" y="271944"/>
                    <a:pt x="65351" y="272998"/>
                    <a:pt x="65351" y="276160"/>
                  </a:cubicBezTo>
                  <a:lnTo>
                    <a:pt x="0" y="316214"/>
                  </a:lnTo>
                  <a:lnTo>
                    <a:pt x="40054" y="417402"/>
                  </a:lnTo>
                  <a:lnTo>
                    <a:pt x="114891" y="398429"/>
                  </a:lnTo>
                  <a:cubicBezTo>
                    <a:pt x="118053" y="403699"/>
                    <a:pt x="123323" y="407916"/>
                    <a:pt x="128594" y="412132"/>
                  </a:cubicBezTo>
                  <a:lnTo>
                    <a:pt x="110675" y="490131"/>
                  </a:lnTo>
                  <a:lnTo>
                    <a:pt x="208701" y="531239"/>
                  </a:lnTo>
                  <a:lnTo>
                    <a:pt x="248755" y="463780"/>
                  </a:lnTo>
                  <a:cubicBezTo>
                    <a:pt x="250863" y="463780"/>
                    <a:pt x="251917" y="463780"/>
                    <a:pt x="254025" y="463780"/>
                  </a:cubicBezTo>
                  <a:cubicBezTo>
                    <a:pt x="256133" y="463780"/>
                    <a:pt x="257187" y="463780"/>
                    <a:pt x="259295" y="463780"/>
                  </a:cubicBezTo>
                  <a:cubicBezTo>
                    <a:pt x="261403" y="463780"/>
                    <a:pt x="261403" y="463780"/>
                    <a:pt x="264565" y="463780"/>
                  </a:cubicBezTo>
                  <a:cubicBezTo>
                    <a:pt x="265619" y="463780"/>
                    <a:pt x="266673" y="463780"/>
                    <a:pt x="267728" y="463780"/>
                  </a:cubicBezTo>
                  <a:lnTo>
                    <a:pt x="308835" y="531239"/>
                  </a:lnTo>
                  <a:lnTo>
                    <a:pt x="405807" y="490131"/>
                  </a:lnTo>
                  <a:lnTo>
                    <a:pt x="388943" y="412132"/>
                  </a:lnTo>
                  <a:cubicBezTo>
                    <a:pt x="394213" y="407916"/>
                    <a:pt x="397375" y="403699"/>
                    <a:pt x="402645" y="398429"/>
                  </a:cubicBezTo>
                  <a:lnTo>
                    <a:pt x="477483" y="417402"/>
                  </a:lnTo>
                  <a:lnTo>
                    <a:pt x="517536" y="316214"/>
                  </a:lnTo>
                  <a:lnTo>
                    <a:pt x="452185" y="275106"/>
                  </a:lnTo>
                  <a:cubicBezTo>
                    <a:pt x="452185" y="272998"/>
                    <a:pt x="452185" y="271944"/>
                    <a:pt x="452185" y="269836"/>
                  </a:cubicBezTo>
                  <a:close/>
                  <a:moveTo>
                    <a:pt x="259295" y="413186"/>
                  </a:moveTo>
                  <a:cubicBezTo>
                    <a:pt x="178134" y="413186"/>
                    <a:pt x="111729" y="347835"/>
                    <a:pt x="111729" y="265619"/>
                  </a:cubicBezTo>
                  <a:cubicBezTo>
                    <a:pt x="111729" y="183404"/>
                    <a:pt x="177080" y="118053"/>
                    <a:pt x="259295" y="118053"/>
                  </a:cubicBezTo>
                  <a:cubicBezTo>
                    <a:pt x="341511" y="118053"/>
                    <a:pt x="406861" y="183404"/>
                    <a:pt x="406861" y="265619"/>
                  </a:cubicBezTo>
                  <a:cubicBezTo>
                    <a:pt x="406861" y="347835"/>
                    <a:pt x="340457" y="413186"/>
                    <a:pt x="259295" y="413186"/>
                  </a:cubicBezTo>
                  <a:close/>
                </a:path>
              </a:pathLst>
            </a:custGeom>
            <a:solidFill>
              <a:schemeClr val="accent5"/>
            </a:solidFill>
            <a:ln w="104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A7B6C3B-16E7-497A-A9EA-68A15DBF9275}"/>
                </a:ext>
              </a:extLst>
            </p:cNvPr>
            <p:cNvSpPr/>
            <p:nvPr/>
          </p:nvSpPr>
          <p:spPr>
            <a:xfrm>
              <a:off x="11122630" y="3707236"/>
              <a:ext cx="389997" cy="389997"/>
            </a:xfrm>
            <a:custGeom>
              <a:avLst/>
              <a:gdLst>
                <a:gd name="connsiteX0" fmla="*/ 394213 w 389996"/>
                <a:gd name="connsiteY0" fmla="*/ 334132 h 389996"/>
                <a:gd name="connsiteX1" fmla="*/ 394213 w 389996"/>
                <a:gd name="connsiteY1" fmla="*/ 334132 h 389996"/>
                <a:gd name="connsiteX2" fmla="*/ 397375 w 389996"/>
                <a:gd name="connsiteY2" fmla="*/ 352051 h 389996"/>
                <a:gd name="connsiteX3" fmla="*/ 393159 w 389996"/>
                <a:gd name="connsiteY3" fmla="*/ 368916 h 389996"/>
                <a:gd name="connsiteX4" fmla="*/ 383672 w 389996"/>
                <a:gd name="connsiteY4" fmla="*/ 383673 h 389996"/>
                <a:gd name="connsiteX5" fmla="*/ 368916 w 389996"/>
                <a:gd name="connsiteY5" fmla="*/ 393159 h 389996"/>
                <a:gd name="connsiteX6" fmla="*/ 352051 w 389996"/>
                <a:gd name="connsiteY6" fmla="*/ 397375 h 389996"/>
                <a:gd name="connsiteX7" fmla="*/ 334132 w 389996"/>
                <a:gd name="connsiteY7" fmla="*/ 393159 h 389996"/>
                <a:gd name="connsiteX8" fmla="*/ 319376 w 389996"/>
                <a:gd name="connsiteY8" fmla="*/ 383673 h 389996"/>
                <a:gd name="connsiteX9" fmla="*/ 128594 w 389996"/>
                <a:gd name="connsiteY9" fmla="*/ 193944 h 389996"/>
                <a:gd name="connsiteX10" fmla="*/ 113837 w 389996"/>
                <a:gd name="connsiteY10" fmla="*/ 197106 h 389996"/>
                <a:gd name="connsiteX11" fmla="*/ 99080 w 389996"/>
                <a:gd name="connsiteY11" fmla="*/ 198161 h 389996"/>
                <a:gd name="connsiteX12" fmla="*/ 59027 w 389996"/>
                <a:gd name="connsiteY12" fmla="*/ 190782 h 389996"/>
                <a:gd name="connsiteX13" fmla="*/ 28459 w 389996"/>
                <a:gd name="connsiteY13" fmla="*/ 169701 h 389996"/>
                <a:gd name="connsiteX14" fmla="*/ 7378 w 389996"/>
                <a:gd name="connsiteY14" fmla="*/ 138080 h 389996"/>
                <a:gd name="connsiteX15" fmla="*/ 0 w 389996"/>
                <a:gd name="connsiteY15" fmla="*/ 100134 h 389996"/>
                <a:gd name="connsiteX16" fmla="*/ 5270 w 389996"/>
                <a:gd name="connsiteY16" fmla="*/ 68513 h 389996"/>
                <a:gd name="connsiteX17" fmla="*/ 85378 w 389996"/>
                <a:gd name="connsiteY17" fmla="*/ 148620 h 389996"/>
                <a:gd name="connsiteX18" fmla="*/ 147566 w 389996"/>
                <a:gd name="connsiteY18" fmla="*/ 85378 h 389996"/>
                <a:gd name="connsiteX19" fmla="*/ 67459 w 389996"/>
                <a:gd name="connsiteY19" fmla="*/ 5270 h 389996"/>
                <a:gd name="connsiteX20" fmla="*/ 99080 w 389996"/>
                <a:gd name="connsiteY20" fmla="*/ 0 h 389996"/>
                <a:gd name="connsiteX21" fmla="*/ 138080 w 389996"/>
                <a:gd name="connsiteY21" fmla="*/ 8432 h 389996"/>
                <a:gd name="connsiteX22" fmla="*/ 169701 w 389996"/>
                <a:gd name="connsiteY22" fmla="*/ 29513 h 389996"/>
                <a:gd name="connsiteX23" fmla="*/ 190782 w 389996"/>
                <a:gd name="connsiteY23" fmla="*/ 60081 h 389996"/>
                <a:gd name="connsiteX24" fmla="*/ 198161 w 389996"/>
                <a:gd name="connsiteY24" fmla="*/ 99080 h 389996"/>
                <a:gd name="connsiteX25" fmla="*/ 197106 w 389996"/>
                <a:gd name="connsiteY25" fmla="*/ 113837 h 389996"/>
                <a:gd name="connsiteX26" fmla="*/ 193944 w 389996"/>
                <a:gd name="connsiteY26" fmla="*/ 128594 h 389996"/>
                <a:gd name="connsiteX27" fmla="*/ 384727 w 389996"/>
                <a:gd name="connsiteY27" fmla="*/ 318322 h 389996"/>
                <a:gd name="connsiteX28" fmla="*/ 394213 w 389996"/>
                <a:gd name="connsiteY28" fmla="*/ 334132 h 389996"/>
                <a:gd name="connsiteX29" fmla="*/ 394213 w 389996"/>
                <a:gd name="connsiteY29" fmla="*/ 334132 h 38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9996" h="389996">
                  <a:moveTo>
                    <a:pt x="394213" y="334132"/>
                  </a:moveTo>
                  <a:lnTo>
                    <a:pt x="394213" y="334132"/>
                  </a:lnTo>
                  <a:cubicBezTo>
                    <a:pt x="396321" y="339403"/>
                    <a:pt x="397375" y="345727"/>
                    <a:pt x="397375" y="352051"/>
                  </a:cubicBezTo>
                  <a:cubicBezTo>
                    <a:pt x="397375" y="358375"/>
                    <a:pt x="396321" y="363646"/>
                    <a:pt x="393159" y="368916"/>
                  </a:cubicBezTo>
                  <a:cubicBezTo>
                    <a:pt x="391051" y="375240"/>
                    <a:pt x="387889" y="379456"/>
                    <a:pt x="383672" y="383673"/>
                  </a:cubicBezTo>
                  <a:cubicBezTo>
                    <a:pt x="379456" y="387889"/>
                    <a:pt x="375240" y="391051"/>
                    <a:pt x="368916" y="393159"/>
                  </a:cubicBezTo>
                  <a:cubicBezTo>
                    <a:pt x="363646" y="396321"/>
                    <a:pt x="358375" y="397375"/>
                    <a:pt x="352051" y="397375"/>
                  </a:cubicBezTo>
                  <a:cubicBezTo>
                    <a:pt x="345727" y="397375"/>
                    <a:pt x="339403" y="396321"/>
                    <a:pt x="334132" y="393159"/>
                  </a:cubicBezTo>
                  <a:cubicBezTo>
                    <a:pt x="328862" y="391051"/>
                    <a:pt x="323592" y="387889"/>
                    <a:pt x="319376" y="383673"/>
                  </a:cubicBezTo>
                  <a:lnTo>
                    <a:pt x="128594" y="193944"/>
                  </a:lnTo>
                  <a:cubicBezTo>
                    <a:pt x="123323" y="194998"/>
                    <a:pt x="119107" y="196052"/>
                    <a:pt x="113837" y="197106"/>
                  </a:cubicBezTo>
                  <a:cubicBezTo>
                    <a:pt x="108567" y="198161"/>
                    <a:pt x="104350" y="198161"/>
                    <a:pt x="99080" y="198161"/>
                  </a:cubicBezTo>
                  <a:cubicBezTo>
                    <a:pt x="85378" y="198161"/>
                    <a:pt x="72729" y="196052"/>
                    <a:pt x="59027" y="190782"/>
                  </a:cubicBezTo>
                  <a:cubicBezTo>
                    <a:pt x="47432" y="185512"/>
                    <a:pt x="36892" y="178134"/>
                    <a:pt x="28459" y="169701"/>
                  </a:cubicBezTo>
                  <a:cubicBezTo>
                    <a:pt x="20027" y="160215"/>
                    <a:pt x="12649" y="150728"/>
                    <a:pt x="7378" y="138080"/>
                  </a:cubicBezTo>
                  <a:cubicBezTo>
                    <a:pt x="2108" y="126485"/>
                    <a:pt x="0" y="113837"/>
                    <a:pt x="0" y="100134"/>
                  </a:cubicBezTo>
                  <a:cubicBezTo>
                    <a:pt x="0" y="89594"/>
                    <a:pt x="1054" y="79053"/>
                    <a:pt x="5270" y="68513"/>
                  </a:cubicBezTo>
                  <a:lnTo>
                    <a:pt x="85378" y="148620"/>
                  </a:lnTo>
                  <a:lnTo>
                    <a:pt x="147566" y="85378"/>
                  </a:lnTo>
                  <a:lnTo>
                    <a:pt x="67459" y="5270"/>
                  </a:lnTo>
                  <a:cubicBezTo>
                    <a:pt x="77999" y="2108"/>
                    <a:pt x="88540" y="0"/>
                    <a:pt x="99080" y="0"/>
                  </a:cubicBezTo>
                  <a:cubicBezTo>
                    <a:pt x="112783" y="0"/>
                    <a:pt x="125431" y="3162"/>
                    <a:pt x="138080" y="8432"/>
                  </a:cubicBezTo>
                  <a:cubicBezTo>
                    <a:pt x="150728" y="13703"/>
                    <a:pt x="160215" y="20027"/>
                    <a:pt x="169701" y="29513"/>
                  </a:cubicBezTo>
                  <a:cubicBezTo>
                    <a:pt x="178134" y="37946"/>
                    <a:pt x="185512" y="48486"/>
                    <a:pt x="190782" y="60081"/>
                  </a:cubicBezTo>
                  <a:cubicBezTo>
                    <a:pt x="196052" y="72729"/>
                    <a:pt x="198161" y="85378"/>
                    <a:pt x="198161" y="99080"/>
                  </a:cubicBezTo>
                  <a:cubicBezTo>
                    <a:pt x="198161" y="104350"/>
                    <a:pt x="198161" y="108567"/>
                    <a:pt x="197106" y="113837"/>
                  </a:cubicBezTo>
                  <a:cubicBezTo>
                    <a:pt x="196052" y="119107"/>
                    <a:pt x="194998" y="123323"/>
                    <a:pt x="193944" y="128594"/>
                  </a:cubicBezTo>
                  <a:lnTo>
                    <a:pt x="384727" y="318322"/>
                  </a:lnTo>
                  <a:cubicBezTo>
                    <a:pt x="387889" y="323592"/>
                    <a:pt x="391051" y="328862"/>
                    <a:pt x="394213" y="334132"/>
                  </a:cubicBezTo>
                  <a:lnTo>
                    <a:pt x="394213" y="334132"/>
                  </a:lnTo>
                  <a:close/>
                </a:path>
              </a:pathLst>
            </a:custGeom>
            <a:solidFill>
              <a:schemeClr val="tx2"/>
            </a:solidFill>
            <a:ln w="104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20" name="Transportation">
            <a:extLst>
              <a:ext uri="{FF2B5EF4-FFF2-40B4-BE49-F238E27FC236}">
                <a16:creationId xmlns:a16="http://schemas.microsoft.com/office/drawing/2014/main" id="{5CC82D09-FEDA-4E3B-96CA-E5CBFC4CF0F7}"/>
              </a:ext>
            </a:extLst>
          </p:cNvPr>
          <p:cNvGrpSpPr/>
          <p:nvPr/>
        </p:nvGrpSpPr>
        <p:grpSpPr>
          <a:xfrm>
            <a:off x="3801738" y="3492842"/>
            <a:ext cx="1707098" cy="813150"/>
            <a:chOff x="3716682" y="4010152"/>
            <a:chExt cx="1707098" cy="813150"/>
          </a:xfrm>
        </p:grpSpPr>
        <p:grpSp>
          <p:nvGrpSpPr>
            <p:cNvPr id="1621" name="Group 4">
              <a:extLst>
                <a:ext uri="{FF2B5EF4-FFF2-40B4-BE49-F238E27FC236}">
                  <a16:creationId xmlns:a16="http://schemas.microsoft.com/office/drawing/2014/main" id="{560206FA-2022-46F8-9E31-EFD738D663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69326" y="4211133"/>
              <a:ext cx="534864" cy="356576"/>
              <a:chOff x="689" y="861"/>
              <a:chExt cx="216" cy="144"/>
            </a:xfrm>
            <a:solidFill>
              <a:schemeClr val="tx2"/>
            </a:solidFill>
          </p:grpSpPr>
          <p:sp>
            <p:nvSpPr>
              <p:cNvPr id="1663" name="Freeform 5">
                <a:extLst>
                  <a:ext uri="{FF2B5EF4-FFF2-40B4-BE49-F238E27FC236}">
                    <a16:creationId xmlns:a16="http://schemas.microsoft.com/office/drawing/2014/main" id="{A4B574FA-529C-455A-B676-EA6C44346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" y="936"/>
                <a:ext cx="16" cy="69"/>
              </a:xfrm>
              <a:custGeom>
                <a:avLst/>
                <a:gdLst>
                  <a:gd name="T0" fmla="*/ 0 w 27"/>
                  <a:gd name="T1" fmla="*/ 112 h 112"/>
                  <a:gd name="T2" fmla="*/ 0 w 27"/>
                  <a:gd name="T3" fmla="*/ 112 h 112"/>
                  <a:gd name="T4" fmla="*/ 27 w 27"/>
                  <a:gd name="T5" fmla="*/ 112 h 112"/>
                  <a:gd name="T6" fmla="*/ 27 w 27"/>
                  <a:gd name="T7" fmla="*/ 0 h 112"/>
                  <a:gd name="T8" fmla="*/ 0 w 27"/>
                  <a:gd name="T9" fmla="*/ 0 h 112"/>
                  <a:gd name="T10" fmla="*/ 0 w 27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27" y="112"/>
                    </a:lnTo>
                    <a:lnTo>
                      <a:pt x="27" y="0"/>
                    </a:lnTo>
                    <a:lnTo>
                      <a:pt x="0" y="0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4" name="Freeform 6">
                <a:extLst>
                  <a:ext uri="{FF2B5EF4-FFF2-40B4-BE49-F238E27FC236}">
                    <a16:creationId xmlns:a16="http://schemas.microsoft.com/office/drawing/2014/main" id="{EA6872F1-5CBF-4E0B-982F-E8D193976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" y="936"/>
                <a:ext cx="16" cy="69"/>
              </a:xfrm>
              <a:custGeom>
                <a:avLst/>
                <a:gdLst>
                  <a:gd name="T0" fmla="*/ 0 w 26"/>
                  <a:gd name="T1" fmla="*/ 112 h 112"/>
                  <a:gd name="T2" fmla="*/ 0 w 26"/>
                  <a:gd name="T3" fmla="*/ 112 h 112"/>
                  <a:gd name="T4" fmla="*/ 26 w 26"/>
                  <a:gd name="T5" fmla="*/ 112 h 112"/>
                  <a:gd name="T6" fmla="*/ 26 w 26"/>
                  <a:gd name="T7" fmla="*/ 0 h 112"/>
                  <a:gd name="T8" fmla="*/ 0 w 26"/>
                  <a:gd name="T9" fmla="*/ 0 h 112"/>
                  <a:gd name="T10" fmla="*/ 0 w 26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26" y="112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5" name="Freeform 7">
                <a:extLst>
                  <a:ext uri="{FF2B5EF4-FFF2-40B4-BE49-F238E27FC236}">
                    <a16:creationId xmlns:a16="http://schemas.microsoft.com/office/drawing/2014/main" id="{10F71687-F75D-4E83-AAF8-AF808B6087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" y="936"/>
                <a:ext cx="17" cy="69"/>
              </a:xfrm>
              <a:custGeom>
                <a:avLst/>
                <a:gdLst>
                  <a:gd name="T0" fmla="*/ 27 w 27"/>
                  <a:gd name="T1" fmla="*/ 0 h 112"/>
                  <a:gd name="T2" fmla="*/ 27 w 27"/>
                  <a:gd name="T3" fmla="*/ 0 h 112"/>
                  <a:gd name="T4" fmla="*/ 0 w 27"/>
                  <a:gd name="T5" fmla="*/ 0 h 112"/>
                  <a:gd name="T6" fmla="*/ 0 w 27"/>
                  <a:gd name="T7" fmla="*/ 112 h 112"/>
                  <a:gd name="T8" fmla="*/ 27 w 27"/>
                  <a:gd name="T9" fmla="*/ 112 h 112"/>
                  <a:gd name="T10" fmla="*/ 27 w 27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2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27" y="112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6" name="Freeform 8">
                <a:extLst>
                  <a:ext uri="{FF2B5EF4-FFF2-40B4-BE49-F238E27FC236}">
                    <a16:creationId xmlns:a16="http://schemas.microsoft.com/office/drawing/2014/main" id="{DD74D767-CB1E-4FB8-A610-52F8B5C77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" y="861"/>
                <a:ext cx="216" cy="144"/>
              </a:xfrm>
              <a:custGeom>
                <a:avLst/>
                <a:gdLst>
                  <a:gd name="T0" fmla="*/ 0 w 347"/>
                  <a:gd name="T1" fmla="*/ 232 h 232"/>
                  <a:gd name="T2" fmla="*/ 0 w 347"/>
                  <a:gd name="T3" fmla="*/ 232 h 232"/>
                  <a:gd name="T4" fmla="*/ 27 w 347"/>
                  <a:gd name="T5" fmla="*/ 232 h 232"/>
                  <a:gd name="T6" fmla="*/ 27 w 347"/>
                  <a:gd name="T7" fmla="*/ 93 h 232"/>
                  <a:gd name="T8" fmla="*/ 107 w 347"/>
                  <a:gd name="T9" fmla="*/ 93 h 232"/>
                  <a:gd name="T10" fmla="*/ 107 w 347"/>
                  <a:gd name="T11" fmla="*/ 232 h 232"/>
                  <a:gd name="T12" fmla="*/ 134 w 347"/>
                  <a:gd name="T13" fmla="*/ 232 h 232"/>
                  <a:gd name="T14" fmla="*/ 134 w 347"/>
                  <a:gd name="T15" fmla="*/ 93 h 232"/>
                  <a:gd name="T16" fmla="*/ 214 w 347"/>
                  <a:gd name="T17" fmla="*/ 93 h 232"/>
                  <a:gd name="T18" fmla="*/ 214 w 347"/>
                  <a:gd name="T19" fmla="*/ 232 h 232"/>
                  <a:gd name="T20" fmla="*/ 240 w 347"/>
                  <a:gd name="T21" fmla="*/ 232 h 232"/>
                  <a:gd name="T22" fmla="*/ 240 w 347"/>
                  <a:gd name="T23" fmla="*/ 93 h 232"/>
                  <a:gd name="T24" fmla="*/ 320 w 347"/>
                  <a:gd name="T25" fmla="*/ 93 h 232"/>
                  <a:gd name="T26" fmla="*/ 320 w 347"/>
                  <a:gd name="T27" fmla="*/ 232 h 232"/>
                  <a:gd name="T28" fmla="*/ 347 w 347"/>
                  <a:gd name="T29" fmla="*/ 232 h 232"/>
                  <a:gd name="T30" fmla="*/ 347 w 347"/>
                  <a:gd name="T31" fmla="*/ 43 h 232"/>
                  <a:gd name="T32" fmla="*/ 174 w 347"/>
                  <a:gd name="T33" fmla="*/ 0 h 232"/>
                  <a:gd name="T34" fmla="*/ 0 w 347"/>
                  <a:gd name="T35" fmla="*/ 43 h 232"/>
                  <a:gd name="T36" fmla="*/ 0 w 347"/>
                  <a:gd name="T37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7" h="232">
                    <a:moveTo>
                      <a:pt x="0" y="232"/>
                    </a:moveTo>
                    <a:lnTo>
                      <a:pt x="0" y="232"/>
                    </a:lnTo>
                    <a:lnTo>
                      <a:pt x="27" y="232"/>
                    </a:lnTo>
                    <a:lnTo>
                      <a:pt x="27" y="93"/>
                    </a:lnTo>
                    <a:lnTo>
                      <a:pt x="107" y="93"/>
                    </a:lnTo>
                    <a:lnTo>
                      <a:pt x="107" y="232"/>
                    </a:lnTo>
                    <a:lnTo>
                      <a:pt x="134" y="232"/>
                    </a:lnTo>
                    <a:lnTo>
                      <a:pt x="134" y="93"/>
                    </a:lnTo>
                    <a:lnTo>
                      <a:pt x="214" y="93"/>
                    </a:lnTo>
                    <a:lnTo>
                      <a:pt x="214" y="232"/>
                    </a:lnTo>
                    <a:lnTo>
                      <a:pt x="240" y="232"/>
                    </a:lnTo>
                    <a:lnTo>
                      <a:pt x="240" y="93"/>
                    </a:lnTo>
                    <a:lnTo>
                      <a:pt x="320" y="93"/>
                    </a:lnTo>
                    <a:lnTo>
                      <a:pt x="320" y="232"/>
                    </a:lnTo>
                    <a:lnTo>
                      <a:pt x="347" y="232"/>
                    </a:lnTo>
                    <a:lnTo>
                      <a:pt x="347" y="43"/>
                    </a:lnTo>
                    <a:lnTo>
                      <a:pt x="174" y="0"/>
                    </a:lnTo>
                    <a:lnTo>
                      <a:pt x="0" y="43"/>
                    </a:lnTo>
                    <a:lnTo>
                      <a:pt x="0" y="23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22" name="Group 1621">
              <a:extLst>
                <a:ext uri="{FF2B5EF4-FFF2-40B4-BE49-F238E27FC236}">
                  <a16:creationId xmlns:a16="http://schemas.microsoft.com/office/drawing/2014/main" id="{B33DD6E9-56D5-4D0B-9D35-3922AD9BDD79}"/>
                </a:ext>
              </a:extLst>
            </p:cNvPr>
            <p:cNvGrpSpPr/>
            <p:nvPr/>
          </p:nvGrpSpPr>
          <p:grpSpPr>
            <a:xfrm>
              <a:off x="3913319" y="4010152"/>
              <a:ext cx="536620" cy="521724"/>
              <a:chOff x="4002667" y="4062925"/>
              <a:chExt cx="536620" cy="521724"/>
            </a:xfrm>
          </p:grpSpPr>
          <p:sp>
            <p:nvSpPr>
              <p:cNvPr id="1656" name="Rectangle 1655">
                <a:extLst>
                  <a:ext uri="{FF2B5EF4-FFF2-40B4-BE49-F238E27FC236}">
                    <a16:creationId xmlns:a16="http://schemas.microsoft.com/office/drawing/2014/main" id="{6DCF1C3C-61D5-4DF2-BCE0-D5AC2A562DC6}"/>
                  </a:ext>
                </a:extLst>
              </p:cNvPr>
              <p:cNvSpPr/>
              <p:nvPr/>
            </p:nvSpPr>
            <p:spPr bwMode="auto">
              <a:xfrm>
                <a:off x="4043243" y="4062925"/>
                <a:ext cx="493749" cy="5210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7" name="Rectangle 1656">
                <a:extLst>
                  <a:ext uri="{FF2B5EF4-FFF2-40B4-BE49-F238E27FC236}">
                    <a16:creationId xmlns:a16="http://schemas.microsoft.com/office/drawing/2014/main" id="{7816AFB9-433B-4EF8-B1EB-09C2618FF8C0}"/>
                  </a:ext>
                </a:extLst>
              </p:cNvPr>
              <p:cNvSpPr/>
              <p:nvPr/>
            </p:nvSpPr>
            <p:spPr bwMode="auto">
              <a:xfrm>
                <a:off x="4370349" y="4426046"/>
                <a:ext cx="168938" cy="15860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8" name="Rectangle 1657">
                <a:extLst>
                  <a:ext uri="{FF2B5EF4-FFF2-40B4-BE49-F238E27FC236}">
                    <a16:creationId xmlns:a16="http://schemas.microsoft.com/office/drawing/2014/main" id="{B20DD328-0D4B-43DB-A6A0-AF35158A192E}"/>
                  </a:ext>
                </a:extLst>
              </p:cNvPr>
              <p:cNvSpPr/>
              <p:nvPr/>
            </p:nvSpPr>
            <p:spPr bwMode="auto">
              <a:xfrm>
                <a:off x="4184932" y="4426046"/>
                <a:ext cx="168938" cy="15860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9" name="Rectangle 1658">
                <a:extLst>
                  <a:ext uri="{FF2B5EF4-FFF2-40B4-BE49-F238E27FC236}">
                    <a16:creationId xmlns:a16="http://schemas.microsoft.com/office/drawing/2014/main" id="{09D49B3C-EABA-4386-8C9E-3F94205B8D6F}"/>
                  </a:ext>
                </a:extLst>
              </p:cNvPr>
              <p:cNvSpPr/>
              <p:nvPr/>
            </p:nvSpPr>
            <p:spPr bwMode="auto">
              <a:xfrm>
                <a:off x="4370349" y="4256803"/>
                <a:ext cx="168938" cy="15860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0" name="Rectangle 1659">
                <a:extLst>
                  <a:ext uri="{FF2B5EF4-FFF2-40B4-BE49-F238E27FC236}">
                    <a16:creationId xmlns:a16="http://schemas.microsoft.com/office/drawing/2014/main" id="{FFF456E2-90CB-4288-B2EF-7D4335AC85DA}"/>
                  </a:ext>
                </a:extLst>
              </p:cNvPr>
              <p:cNvSpPr/>
              <p:nvPr/>
            </p:nvSpPr>
            <p:spPr bwMode="auto">
              <a:xfrm>
                <a:off x="4184932" y="4256803"/>
                <a:ext cx="168938" cy="15860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1" name="Rectangle 1660">
                <a:extLst>
                  <a:ext uri="{FF2B5EF4-FFF2-40B4-BE49-F238E27FC236}">
                    <a16:creationId xmlns:a16="http://schemas.microsoft.com/office/drawing/2014/main" id="{A2E1DC31-F4BF-46C7-B2F4-E50D75B7643B}"/>
                  </a:ext>
                </a:extLst>
              </p:cNvPr>
              <p:cNvSpPr/>
              <p:nvPr/>
            </p:nvSpPr>
            <p:spPr bwMode="auto">
              <a:xfrm>
                <a:off x="4370349" y="4085890"/>
                <a:ext cx="168938" cy="15860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2" name="Rectangle 1661">
                <a:extLst>
                  <a:ext uri="{FF2B5EF4-FFF2-40B4-BE49-F238E27FC236}">
                    <a16:creationId xmlns:a16="http://schemas.microsoft.com/office/drawing/2014/main" id="{1E03799F-0F75-4651-A9A3-14299D58AC46}"/>
                  </a:ext>
                </a:extLst>
              </p:cNvPr>
              <p:cNvSpPr/>
              <p:nvPr/>
            </p:nvSpPr>
            <p:spPr bwMode="auto">
              <a:xfrm>
                <a:off x="4002667" y="4426046"/>
                <a:ext cx="168938" cy="15860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23" name="Graphic 56">
              <a:extLst>
                <a:ext uri="{FF2B5EF4-FFF2-40B4-BE49-F238E27FC236}">
                  <a16:creationId xmlns:a16="http://schemas.microsoft.com/office/drawing/2014/main" id="{88C43491-CC38-4B70-9775-A011F1D1FC6C}"/>
                </a:ext>
              </a:extLst>
            </p:cNvPr>
            <p:cNvGrpSpPr/>
            <p:nvPr/>
          </p:nvGrpSpPr>
          <p:grpSpPr>
            <a:xfrm flipH="1">
              <a:off x="4427829" y="4566203"/>
              <a:ext cx="447816" cy="257051"/>
              <a:chOff x="9027932" y="2381633"/>
              <a:chExt cx="791527" cy="454343"/>
            </a:xfrm>
            <a:solidFill>
              <a:srgbClr val="50E6FF"/>
            </a:solidFill>
          </p:grpSpPr>
          <p:sp>
            <p:nvSpPr>
              <p:cNvPr id="1652" name="Freeform: Shape 1651">
                <a:extLst>
                  <a:ext uri="{FF2B5EF4-FFF2-40B4-BE49-F238E27FC236}">
                    <a16:creationId xmlns:a16="http://schemas.microsoft.com/office/drawing/2014/main" id="{B72F8E61-AECA-4714-BC7D-63899924EC70}"/>
                  </a:ext>
                </a:extLst>
              </p:cNvPr>
              <p:cNvSpPr/>
              <p:nvPr/>
            </p:nvSpPr>
            <p:spPr>
              <a:xfrm>
                <a:off x="9027932" y="2381633"/>
                <a:ext cx="581025" cy="400048"/>
              </a:xfrm>
              <a:custGeom>
                <a:avLst/>
                <a:gdLst>
                  <a:gd name="connsiteX0" fmla="*/ 0 w 581025"/>
                  <a:gd name="connsiteY0" fmla="*/ 0 h 400050"/>
                  <a:gd name="connsiteX1" fmla="*/ 0 w 581025"/>
                  <a:gd name="connsiteY1" fmla="*/ 406718 h 400050"/>
                  <a:gd name="connsiteX2" fmla="*/ 46673 w 581025"/>
                  <a:gd name="connsiteY2" fmla="*/ 406718 h 400050"/>
                  <a:gd name="connsiteX3" fmla="*/ 116205 w 581025"/>
                  <a:gd name="connsiteY3" fmla="*/ 341948 h 400050"/>
                  <a:gd name="connsiteX4" fmla="*/ 185738 w 581025"/>
                  <a:gd name="connsiteY4" fmla="*/ 406718 h 400050"/>
                  <a:gd name="connsiteX5" fmla="*/ 581025 w 581025"/>
                  <a:gd name="connsiteY5" fmla="*/ 406718 h 400050"/>
                  <a:gd name="connsiteX6" fmla="*/ 581025 w 581025"/>
                  <a:gd name="connsiteY6" fmla="*/ 0 h 400050"/>
                  <a:gd name="connsiteX7" fmla="*/ 0 w 581025"/>
                  <a:gd name="connsiteY7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1025" h="400050">
                    <a:moveTo>
                      <a:pt x="0" y="0"/>
                    </a:moveTo>
                    <a:lnTo>
                      <a:pt x="0" y="406718"/>
                    </a:lnTo>
                    <a:lnTo>
                      <a:pt x="46673" y="406718"/>
                    </a:lnTo>
                    <a:cubicBezTo>
                      <a:pt x="49530" y="370523"/>
                      <a:pt x="79058" y="341948"/>
                      <a:pt x="116205" y="341948"/>
                    </a:cubicBezTo>
                    <a:cubicBezTo>
                      <a:pt x="153353" y="341948"/>
                      <a:pt x="182880" y="370523"/>
                      <a:pt x="185738" y="406718"/>
                    </a:cubicBezTo>
                    <a:lnTo>
                      <a:pt x="581025" y="406718"/>
                    </a:lnTo>
                    <a:lnTo>
                      <a:pt x="58102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3" name="Freeform: Shape 1652">
                <a:extLst>
                  <a:ext uri="{FF2B5EF4-FFF2-40B4-BE49-F238E27FC236}">
                    <a16:creationId xmlns:a16="http://schemas.microsoft.com/office/drawing/2014/main" id="{AE4CB0C1-74D2-4C80-9B25-9A93E41ABFFF}"/>
                  </a:ext>
                </a:extLst>
              </p:cNvPr>
              <p:cNvSpPr/>
              <p:nvPr/>
            </p:nvSpPr>
            <p:spPr>
              <a:xfrm>
                <a:off x="9093654" y="2740724"/>
                <a:ext cx="95250" cy="95250"/>
              </a:xfrm>
              <a:custGeom>
                <a:avLst/>
                <a:gdLst>
                  <a:gd name="connsiteX0" fmla="*/ 100965 w 95250"/>
                  <a:gd name="connsiteY0" fmla="*/ 50483 h 95250"/>
                  <a:gd name="connsiteX1" fmla="*/ 50483 w 95250"/>
                  <a:gd name="connsiteY1" fmla="*/ 100965 h 95250"/>
                  <a:gd name="connsiteX2" fmla="*/ 0 w 95250"/>
                  <a:gd name="connsiteY2" fmla="*/ 50483 h 95250"/>
                  <a:gd name="connsiteX3" fmla="*/ 50483 w 95250"/>
                  <a:gd name="connsiteY3" fmla="*/ 0 h 95250"/>
                  <a:gd name="connsiteX4" fmla="*/ 100965 w 95250"/>
                  <a:gd name="connsiteY4" fmla="*/ 50483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100965" y="50483"/>
                    </a:moveTo>
                    <a:cubicBezTo>
                      <a:pt x="100965" y="78363"/>
                      <a:pt x="78363" y="100965"/>
                      <a:pt x="50483" y="100965"/>
                    </a:cubicBezTo>
                    <a:cubicBezTo>
                      <a:pt x="22602" y="100965"/>
                      <a:pt x="0" y="78363"/>
                      <a:pt x="0" y="50483"/>
                    </a:cubicBezTo>
                    <a:cubicBezTo>
                      <a:pt x="0" y="22602"/>
                      <a:pt x="22602" y="0"/>
                      <a:pt x="50483" y="0"/>
                    </a:cubicBezTo>
                    <a:cubicBezTo>
                      <a:pt x="78363" y="0"/>
                      <a:pt x="100965" y="22602"/>
                      <a:pt x="100965" y="50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4" name="Freeform: Shape 1653">
                <a:extLst>
                  <a:ext uri="{FF2B5EF4-FFF2-40B4-BE49-F238E27FC236}">
                    <a16:creationId xmlns:a16="http://schemas.microsoft.com/office/drawing/2014/main" id="{C2822E7B-898C-4D61-B4A0-3E8AD1BA4887}"/>
                  </a:ext>
                </a:extLst>
              </p:cNvPr>
              <p:cNvSpPr/>
              <p:nvPr/>
            </p:nvSpPr>
            <p:spPr>
              <a:xfrm>
                <a:off x="9609910" y="2457833"/>
                <a:ext cx="209549" cy="323850"/>
              </a:xfrm>
              <a:custGeom>
                <a:avLst/>
                <a:gdLst>
                  <a:gd name="connsiteX0" fmla="*/ 213360 w 209550"/>
                  <a:gd name="connsiteY0" fmla="*/ 172403 h 323850"/>
                  <a:gd name="connsiteX1" fmla="*/ 40958 w 209550"/>
                  <a:gd name="connsiteY1" fmla="*/ 0 h 323850"/>
                  <a:gd name="connsiteX2" fmla="*/ 0 w 209550"/>
                  <a:gd name="connsiteY2" fmla="*/ 0 h 323850"/>
                  <a:gd name="connsiteX3" fmla="*/ 0 w 209550"/>
                  <a:gd name="connsiteY3" fmla="*/ 330518 h 323850"/>
                  <a:gd name="connsiteX4" fmla="*/ 35243 w 209550"/>
                  <a:gd name="connsiteY4" fmla="*/ 330518 h 323850"/>
                  <a:gd name="connsiteX5" fmla="*/ 104775 w 209550"/>
                  <a:gd name="connsiteY5" fmla="*/ 263843 h 323850"/>
                  <a:gd name="connsiteX6" fmla="*/ 174308 w 209550"/>
                  <a:gd name="connsiteY6" fmla="*/ 330518 h 323850"/>
                  <a:gd name="connsiteX7" fmla="*/ 212408 w 209550"/>
                  <a:gd name="connsiteY7" fmla="*/ 330518 h 323850"/>
                  <a:gd name="connsiteX8" fmla="*/ 212408 w 209550"/>
                  <a:gd name="connsiteY8" fmla="*/ 172403 h 323850"/>
                  <a:gd name="connsiteX9" fmla="*/ 159068 w 209550"/>
                  <a:gd name="connsiteY9" fmla="*/ 136208 h 323850"/>
                  <a:gd name="connsiteX10" fmla="*/ 71438 w 209550"/>
                  <a:gd name="connsiteY10" fmla="*/ 136208 h 323850"/>
                  <a:gd name="connsiteX11" fmla="*/ 71438 w 209550"/>
                  <a:gd name="connsiteY11" fmla="*/ 45720 h 323850"/>
                  <a:gd name="connsiteX12" fmla="*/ 159068 w 209550"/>
                  <a:gd name="connsiteY12" fmla="*/ 133350 h 323850"/>
                  <a:gd name="connsiteX13" fmla="*/ 159068 w 209550"/>
                  <a:gd name="connsiteY13" fmla="*/ 136208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9550" h="323850">
                    <a:moveTo>
                      <a:pt x="213360" y="172403"/>
                    </a:moveTo>
                    <a:cubicBezTo>
                      <a:pt x="213360" y="77152"/>
                      <a:pt x="136208" y="0"/>
                      <a:pt x="40958" y="0"/>
                    </a:cubicBezTo>
                    <a:lnTo>
                      <a:pt x="0" y="0"/>
                    </a:lnTo>
                    <a:lnTo>
                      <a:pt x="0" y="330518"/>
                    </a:lnTo>
                    <a:lnTo>
                      <a:pt x="35243" y="330518"/>
                    </a:lnTo>
                    <a:cubicBezTo>
                      <a:pt x="37148" y="293370"/>
                      <a:pt x="67627" y="263843"/>
                      <a:pt x="104775" y="263843"/>
                    </a:cubicBezTo>
                    <a:cubicBezTo>
                      <a:pt x="141923" y="263843"/>
                      <a:pt x="172402" y="293370"/>
                      <a:pt x="174308" y="330518"/>
                    </a:cubicBezTo>
                    <a:lnTo>
                      <a:pt x="212408" y="330518"/>
                    </a:lnTo>
                    <a:lnTo>
                      <a:pt x="212408" y="172403"/>
                    </a:lnTo>
                    <a:close/>
                    <a:moveTo>
                      <a:pt x="159068" y="136208"/>
                    </a:moveTo>
                    <a:lnTo>
                      <a:pt x="71438" y="136208"/>
                    </a:lnTo>
                    <a:lnTo>
                      <a:pt x="71438" y="45720"/>
                    </a:lnTo>
                    <a:cubicBezTo>
                      <a:pt x="120015" y="45720"/>
                      <a:pt x="159068" y="84773"/>
                      <a:pt x="159068" y="133350"/>
                    </a:cubicBezTo>
                    <a:lnTo>
                      <a:pt x="159068" y="136208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5" name="Freeform: Shape 1654">
                <a:extLst>
                  <a:ext uri="{FF2B5EF4-FFF2-40B4-BE49-F238E27FC236}">
                    <a16:creationId xmlns:a16="http://schemas.microsoft.com/office/drawing/2014/main" id="{170A1BE7-FBD7-4DA7-8A3D-A46D368FA9DB}"/>
                  </a:ext>
                </a:extLst>
              </p:cNvPr>
              <p:cNvSpPr/>
              <p:nvPr/>
            </p:nvSpPr>
            <p:spPr>
              <a:xfrm>
                <a:off x="9665154" y="2740726"/>
                <a:ext cx="95250" cy="95250"/>
              </a:xfrm>
              <a:custGeom>
                <a:avLst/>
                <a:gdLst>
                  <a:gd name="connsiteX0" fmla="*/ 100965 w 95250"/>
                  <a:gd name="connsiteY0" fmla="*/ 50483 h 95250"/>
                  <a:gd name="connsiteX1" fmla="*/ 50482 w 95250"/>
                  <a:gd name="connsiteY1" fmla="*/ 100965 h 95250"/>
                  <a:gd name="connsiteX2" fmla="*/ 0 w 95250"/>
                  <a:gd name="connsiteY2" fmla="*/ 50483 h 95250"/>
                  <a:gd name="connsiteX3" fmla="*/ 50482 w 95250"/>
                  <a:gd name="connsiteY3" fmla="*/ 0 h 95250"/>
                  <a:gd name="connsiteX4" fmla="*/ 100965 w 95250"/>
                  <a:gd name="connsiteY4" fmla="*/ 50483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100965" y="50483"/>
                    </a:moveTo>
                    <a:cubicBezTo>
                      <a:pt x="100965" y="78363"/>
                      <a:pt x="78363" y="100965"/>
                      <a:pt x="50482" y="100965"/>
                    </a:cubicBezTo>
                    <a:cubicBezTo>
                      <a:pt x="22602" y="100965"/>
                      <a:pt x="0" y="78363"/>
                      <a:pt x="0" y="50483"/>
                    </a:cubicBezTo>
                    <a:cubicBezTo>
                      <a:pt x="0" y="22602"/>
                      <a:pt x="22602" y="0"/>
                      <a:pt x="50482" y="0"/>
                    </a:cubicBezTo>
                    <a:cubicBezTo>
                      <a:pt x="78363" y="0"/>
                      <a:pt x="100965" y="22602"/>
                      <a:pt x="100965" y="50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24" name="Group 4">
              <a:extLst>
                <a:ext uri="{FF2B5EF4-FFF2-40B4-BE49-F238E27FC236}">
                  <a16:creationId xmlns:a16="http://schemas.microsoft.com/office/drawing/2014/main" id="{98AD21AB-EC72-41BE-BC73-687C21AA9B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4962606" y="4462311"/>
              <a:ext cx="461174" cy="360991"/>
              <a:chOff x="1527" y="2148"/>
              <a:chExt cx="290" cy="227"/>
            </a:xfrm>
            <a:solidFill>
              <a:schemeClr val="accent5"/>
            </a:solidFill>
          </p:grpSpPr>
          <p:sp>
            <p:nvSpPr>
              <p:cNvPr id="1637" name="Freeform 5">
                <a:extLst>
                  <a:ext uri="{FF2B5EF4-FFF2-40B4-BE49-F238E27FC236}">
                    <a16:creationId xmlns:a16="http://schemas.microsoft.com/office/drawing/2014/main" id="{FBEE03CC-3337-4435-BEBE-43038060A1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9" y="2218"/>
                <a:ext cx="248" cy="124"/>
              </a:xfrm>
              <a:custGeom>
                <a:avLst/>
                <a:gdLst>
                  <a:gd name="T0" fmla="*/ 373 w 400"/>
                  <a:gd name="T1" fmla="*/ 54 h 200"/>
                  <a:gd name="T2" fmla="*/ 373 w 400"/>
                  <a:gd name="T3" fmla="*/ 54 h 200"/>
                  <a:gd name="T4" fmla="*/ 373 w 400"/>
                  <a:gd name="T5" fmla="*/ 80 h 200"/>
                  <a:gd name="T6" fmla="*/ 280 w 400"/>
                  <a:gd name="T7" fmla="*/ 80 h 200"/>
                  <a:gd name="T8" fmla="*/ 280 w 400"/>
                  <a:gd name="T9" fmla="*/ 27 h 200"/>
                  <a:gd name="T10" fmla="*/ 347 w 400"/>
                  <a:gd name="T11" fmla="*/ 27 h 200"/>
                  <a:gd name="T12" fmla="*/ 373 w 400"/>
                  <a:gd name="T13" fmla="*/ 54 h 200"/>
                  <a:gd name="T14" fmla="*/ 254 w 400"/>
                  <a:gd name="T15" fmla="*/ 0 h 200"/>
                  <a:gd name="T16" fmla="*/ 254 w 400"/>
                  <a:gd name="T17" fmla="*/ 0 h 200"/>
                  <a:gd name="T18" fmla="*/ 254 w 400"/>
                  <a:gd name="T19" fmla="*/ 110 h 200"/>
                  <a:gd name="T20" fmla="*/ 254 w 400"/>
                  <a:gd name="T21" fmla="*/ 137 h 200"/>
                  <a:gd name="T22" fmla="*/ 227 w 400"/>
                  <a:gd name="T23" fmla="*/ 137 h 200"/>
                  <a:gd name="T24" fmla="*/ 0 w 400"/>
                  <a:gd name="T25" fmla="*/ 137 h 200"/>
                  <a:gd name="T26" fmla="*/ 0 w 400"/>
                  <a:gd name="T27" fmla="*/ 200 h 200"/>
                  <a:gd name="T28" fmla="*/ 19 w 400"/>
                  <a:gd name="T29" fmla="*/ 200 h 200"/>
                  <a:gd name="T30" fmla="*/ 23 w 400"/>
                  <a:gd name="T31" fmla="*/ 186 h 200"/>
                  <a:gd name="T32" fmla="*/ 38 w 400"/>
                  <a:gd name="T33" fmla="*/ 165 h 200"/>
                  <a:gd name="T34" fmla="*/ 59 w 400"/>
                  <a:gd name="T35" fmla="*/ 151 h 200"/>
                  <a:gd name="T36" fmla="*/ 85 w 400"/>
                  <a:gd name="T37" fmla="*/ 146 h 200"/>
                  <a:gd name="T38" fmla="*/ 111 w 400"/>
                  <a:gd name="T39" fmla="*/ 151 h 200"/>
                  <a:gd name="T40" fmla="*/ 132 w 400"/>
                  <a:gd name="T41" fmla="*/ 165 h 200"/>
                  <a:gd name="T42" fmla="*/ 146 w 400"/>
                  <a:gd name="T43" fmla="*/ 186 h 200"/>
                  <a:gd name="T44" fmla="*/ 150 w 400"/>
                  <a:gd name="T45" fmla="*/ 200 h 200"/>
                  <a:gd name="T46" fmla="*/ 256 w 400"/>
                  <a:gd name="T47" fmla="*/ 200 h 200"/>
                  <a:gd name="T48" fmla="*/ 260 w 400"/>
                  <a:gd name="T49" fmla="*/ 186 h 200"/>
                  <a:gd name="T50" fmla="*/ 275 w 400"/>
                  <a:gd name="T51" fmla="*/ 165 h 200"/>
                  <a:gd name="T52" fmla="*/ 295 w 400"/>
                  <a:gd name="T53" fmla="*/ 151 h 200"/>
                  <a:gd name="T54" fmla="*/ 322 w 400"/>
                  <a:gd name="T55" fmla="*/ 146 h 200"/>
                  <a:gd name="T56" fmla="*/ 348 w 400"/>
                  <a:gd name="T57" fmla="*/ 151 h 200"/>
                  <a:gd name="T58" fmla="*/ 369 w 400"/>
                  <a:gd name="T59" fmla="*/ 165 h 200"/>
                  <a:gd name="T60" fmla="*/ 383 w 400"/>
                  <a:gd name="T61" fmla="*/ 186 h 200"/>
                  <a:gd name="T62" fmla="*/ 387 w 400"/>
                  <a:gd name="T63" fmla="*/ 200 h 200"/>
                  <a:gd name="T64" fmla="*/ 400 w 400"/>
                  <a:gd name="T65" fmla="*/ 186 h 200"/>
                  <a:gd name="T66" fmla="*/ 400 w 400"/>
                  <a:gd name="T67" fmla="*/ 53 h 200"/>
                  <a:gd name="T68" fmla="*/ 347 w 400"/>
                  <a:gd name="T69" fmla="*/ 0 h 200"/>
                  <a:gd name="T70" fmla="*/ 254 w 400"/>
                  <a:gd name="T71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0" h="200">
                    <a:moveTo>
                      <a:pt x="373" y="54"/>
                    </a:moveTo>
                    <a:lnTo>
                      <a:pt x="373" y="54"/>
                    </a:lnTo>
                    <a:lnTo>
                      <a:pt x="373" y="80"/>
                    </a:lnTo>
                    <a:lnTo>
                      <a:pt x="280" y="80"/>
                    </a:lnTo>
                    <a:lnTo>
                      <a:pt x="280" y="27"/>
                    </a:lnTo>
                    <a:lnTo>
                      <a:pt x="347" y="27"/>
                    </a:lnTo>
                    <a:cubicBezTo>
                      <a:pt x="361" y="27"/>
                      <a:pt x="373" y="39"/>
                      <a:pt x="373" y="54"/>
                    </a:cubicBezTo>
                    <a:close/>
                    <a:moveTo>
                      <a:pt x="254" y="0"/>
                    </a:moveTo>
                    <a:lnTo>
                      <a:pt x="254" y="0"/>
                    </a:lnTo>
                    <a:lnTo>
                      <a:pt x="254" y="110"/>
                    </a:lnTo>
                    <a:lnTo>
                      <a:pt x="254" y="137"/>
                    </a:lnTo>
                    <a:lnTo>
                      <a:pt x="227" y="137"/>
                    </a:lnTo>
                    <a:lnTo>
                      <a:pt x="0" y="137"/>
                    </a:lnTo>
                    <a:lnTo>
                      <a:pt x="0" y="200"/>
                    </a:lnTo>
                    <a:lnTo>
                      <a:pt x="19" y="200"/>
                    </a:lnTo>
                    <a:cubicBezTo>
                      <a:pt x="20" y="195"/>
                      <a:pt x="22" y="191"/>
                      <a:pt x="23" y="186"/>
                    </a:cubicBezTo>
                    <a:cubicBezTo>
                      <a:pt x="27" y="178"/>
                      <a:pt x="32" y="171"/>
                      <a:pt x="38" y="165"/>
                    </a:cubicBezTo>
                    <a:cubicBezTo>
                      <a:pt x="44" y="159"/>
                      <a:pt x="51" y="155"/>
                      <a:pt x="59" y="151"/>
                    </a:cubicBezTo>
                    <a:cubicBezTo>
                      <a:pt x="67" y="148"/>
                      <a:pt x="76" y="146"/>
                      <a:pt x="85" y="146"/>
                    </a:cubicBezTo>
                    <a:cubicBezTo>
                      <a:pt x="94" y="146"/>
                      <a:pt x="103" y="148"/>
                      <a:pt x="111" y="151"/>
                    </a:cubicBezTo>
                    <a:cubicBezTo>
                      <a:pt x="119" y="155"/>
                      <a:pt x="126" y="159"/>
                      <a:pt x="132" y="165"/>
                    </a:cubicBezTo>
                    <a:cubicBezTo>
                      <a:pt x="138" y="171"/>
                      <a:pt x="143" y="178"/>
                      <a:pt x="146" y="186"/>
                    </a:cubicBezTo>
                    <a:cubicBezTo>
                      <a:pt x="148" y="191"/>
                      <a:pt x="149" y="195"/>
                      <a:pt x="150" y="200"/>
                    </a:cubicBezTo>
                    <a:lnTo>
                      <a:pt x="256" y="200"/>
                    </a:lnTo>
                    <a:cubicBezTo>
                      <a:pt x="257" y="195"/>
                      <a:pt x="258" y="191"/>
                      <a:pt x="260" y="186"/>
                    </a:cubicBezTo>
                    <a:cubicBezTo>
                      <a:pt x="264" y="178"/>
                      <a:pt x="268" y="171"/>
                      <a:pt x="275" y="165"/>
                    </a:cubicBezTo>
                    <a:cubicBezTo>
                      <a:pt x="281" y="159"/>
                      <a:pt x="288" y="155"/>
                      <a:pt x="295" y="151"/>
                    </a:cubicBezTo>
                    <a:cubicBezTo>
                      <a:pt x="304" y="148"/>
                      <a:pt x="312" y="146"/>
                      <a:pt x="322" y="146"/>
                    </a:cubicBezTo>
                    <a:cubicBezTo>
                      <a:pt x="331" y="146"/>
                      <a:pt x="340" y="148"/>
                      <a:pt x="348" y="151"/>
                    </a:cubicBezTo>
                    <a:cubicBezTo>
                      <a:pt x="356" y="155"/>
                      <a:pt x="363" y="159"/>
                      <a:pt x="369" y="165"/>
                    </a:cubicBezTo>
                    <a:cubicBezTo>
                      <a:pt x="375" y="171"/>
                      <a:pt x="380" y="178"/>
                      <a:pt x="383" y="186"/>
                    </a:cubicBezTo>
                    <a:cubicBezTo>
                      <a:pt x="385" y="191"/>
                      <a:pt x="386" y="195"/>
                      <a:pt x="387" y="200"/>
                    </a:cubicBezTo>
                    <a:cubicBezTo>
                      <a:pt x="394" y="199"/>
                      <a:pt x="400" y="193"/>
                      <a:pt x="400" y="186"/>
                    </a:cubicBezTo>
                    <a:lnTo>
                      <a:pt x="400" y="53"/>
                    </a:lnTo>
                    <a:cubicBezTo>
                      <a:pt x="400" y="24"/>
                      <a:pt x="376" y="0"/>
                      <a:pt x="347" y="0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8" name="Freeform 6">
                <a:extLst>
                  <a:ext uri="{FF2B5EF4-FFF2-40B4-BE49-F238E27FC236}">
                    <a16:creationId xmlns:a16="http://schemas.microsoft.com/office/drawing/2014/main" id="{D53BBB8B-3608-45B6-8500-C2955B84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7" y="2148"/>
                <a:ext cx="222" cy="138"/>
              </a:xfrm>
              <a:custGeom>
                <a:avLst/>
                <a:gdLst>
                  <a:gd name="T0" fmla="*/ 253 w 253"/>
                  <a:gd name="T1" fmla="*/ 190 h 190"/>
                  <a:gd name="T2" fmla="*/ 253 w 253"/>
                  <a:gd name="T3" fmla="*/ 190 h 190"/>
                  <a:gd name="T4" fmla="*/ 253 w 253"/>
                  <a:gd name="T5" fmla="*/ 80 h 190"/>
                  <a:gd name="T6" fmla="*/ 253 w 253"/>
                  <a:gd name="T7" fmla="*/ 0 h 190"/>
                  <a:gd name="T8" fmla="*/ 0 w 253"/>
                  <a:gd name="T9" fmla="*/ 0 h 190"/>
                  <a:gd name="T10" fmla="*/ 0 w 253"/>
                  <a:gd name="T11" fmla="*/ 190 h 190"/>
                  <a:gd name="T12" fmla="*/ 26 w 253"/>
                  <a:gd name="T13" fmla="*/ 190 h 190"/>
                  <a:gd name="T14" fmla="*/ 253 w 253"/>
                  <a:gd name="T15" fmla="*/ 190 h 190"/>
                  <a:gd name="connsiteX0" fmla="*/ 10098 w 10098"/>
                  <a:gd name="connsiteY0" fmla="*/ 10000 h 10000"/>
                  <a:gd name="connsiteX1" fmla="*/ 10098 w 10098"/>
                  <a:gd name="connsiteY1" fmla="*/ 10000 h 10000"/>
                  <a:gd name="connsiteX2" fmla="*/ 10098 w 10098"/>
                  <a:gd name="connsiteY2" fmla="*/ 4211 h 10000"/>
                  <a:gd name="connsiteX3" fmla="*/ 10098 w 10098"/>
                  <a:gd name="connsiteY3" fmla="*/ 0 h 10000"/>
                  <a:gd name="connsiteX4" fmla="*/ 98 w 10098"/>
                  <a:gd name="connsiteY4" fmla="*/ 0 h 10000"/>
                  <a:gd name="connsiteX5" fmla="*/ 0 w 10098"/>
                  <a:gd name="connsiteY5" fmla="*/ 7520 h 10000"/>
                  <a:gd name="connsiteX6" fmla="*/ 1126 w 10098"/>
                  <a:gd name="connsiteY6" fmla="*/ 10000 h 10000"/>
                  <a:gd name="connsiteX7" fmla="*/ 10098 w 10098"/>
                  <a:gd name="connsiteY7" fmla="*/ 10000 h 10000"/>
                  <a:gd name="connsiteX0" fmla="*/ 10098 w 10098"/>
                  <a:gd name="connsiteY0" fmla="*/ 10000 h 10000"/>
                  <a:gd name="connsiteX1" fmla="*/ 10098 w 10098"/>
                  <a:gd name="connsiteY1" fmla="*/ 10000 h 10000"/>
                  <a:gd name="connsiteX2" fmla="*/ 10098 w 10098"/>
                  <a:gd name="connsiteY2" fmla="*/ 3036 h 10000"/>
                  <a:gd name="connsiteX3" fmla="*/ 10098 w 10098"/>
                  <a:gd name="connsiteY3" fmla="*/ 0 h 10000"/>
                  <a:gd name="connsiteX4" fmla="*/ 98 w 10098"/>
                  <a:gd name="connsiteY4" fmla="*/ 0 h 10000"/>
                  <a:gd name="connsiteX5" fmla="*/ 0 w 10098"/>
                  <a:gd name="connsiteY5" fmla="*/ 7520 h 10000"/>
                  <a:gd name="connsiteX6" fmla="*/ 1126 w 10098"/>
                  <a:gd name="connsiteY6" fmla="*/ 10000 h 10000"/>
                  <a:gd name="connsiteX7" fmla="*/ 10098 w 10098"/>
                  <a:gd name="connsiteY7" fmla="*/ 10000 h 10000"/>
                  <a:gd name="connsiteX0" fmla="*/ 10098 w 10105"/>
                  <a:gd name="connsiteY0" fmla="*/ 10000 h 10000"/>
                  <a:gd name="connsiteX1" fmla="*/ 10098 w 10105"/>
                  <a:gd name="connsiteY1" fmla="*/ 10000 h 10000"/>
                  <a:gd name="connsiteX2" fmla="*/ 10105 w 10105"/>
                  <a:gd name="connsiteY2" fmla="*/ 7060 h 10000"/>
                  <a:gd name="connsiteX3" fmla="*/ 10098 w 10105"/>
                  <a:gd name="connsiteY3" fmla="*/ 3036 h 10000"/>
                  <a:gd name="connsiteX4" fmla="*/ 10098 w 10105"/>
                  <a:gd name="connsiteY4" fmla="*/ 0 h 10000"/>
                  <a:gd name="connsiteX5" fmla="*/ 98 w 10105"/>
                  <a:gd name="connsiteY5" fmla="*/ 0 h 10000"/>
                  <a:gd name="connsiteX6" fmla="*/ 0 w 10105"/>
                  <a:gd name="connsiteY6" fmla="*/ 7520 h 10000"/>
                  <a:gd name="connsiteX7" fmla="*/ 1126 w 10105"/>
                  <a:gd name="connsiteY7" fmla="*/ 10000 h 10000"/>
                  <a:gd name="connsiteX8" fmla="*/ 10098 w 10105"/>
                  <a:gd name="connsiteY8" fmla="*/ 10000 h 10000"/>
                  <a:gd name="connsiteX0" fmla="*/ 10098 w 10105"/>
                  <a:gd name="connsiteY0" fmla="*/ 10000 h 10000"/>
                  <a:gd name="connsiteX1" fmla="*/ 10098 w 10105"/>
                  <a:gd name="connsiteY1" fmla="*/ 10000 h 10000"/>
                  <a:gd name="connsiteX2" fmla="*/ 10105 w 10105"/>
                  <a:gd name="connsiteY2" fmla="*/ 4189 h 10000"/>
                  <a:gd name="connsiteX3" fmla="*/ 10098 w 10105"/>
                  <a:gd name="connsiteY3" fmla="*/ 3036 h 10000"/>
                  <a:gd name="connsiteX4" fmla="*/ 10098 w 10105"/>
                  <a:gd name="connsiteY4" fmla="*/ 0 h 10000"/>
                  <a:gd name="connsiteX5" fmla="*/ 98 w 10105"/>
                  <a:gd name="connsiteY5" fmla="*/ 0 h 10000"/>
                  <a:gd name="connsiteX6" fmla="*/ 0 w 10105"/>
                  <a:gd name="connsiteY6" fmla="*/ 7520 h 10000"/>
                  <a:gd name="connsiteX7" fmla="*/ 1126 w 10105"/>
                  <a:gd name="connsiteY7" fmla="*/ 10000 h 10000"/>
                  <a:gd name="connsiteX8" fmla="*/ 10098 w 1010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08 w 10015"/>
                  <a:gd name="connsiteY0" fmla="*/ 10000 h 10000"/>
                  <a:gd name="connsiteX1" fmla="*/ 10008 w 10015"/>
                  <a:gd name="connsiteY1" fmla="*/ 10000 h 10000"/>
                  <a:gd name="connsiteX2" fmla="*/ 10015 w 10015"/>
                  <a:gd name="connsiteY2" fmla="*/ 4189 h 10000"/>
                  <a:gd name="connsiteX3" fmla="*/ 10008 w 10015"/>
                  <a:gd name="connsiteY3" fmla="*/ 3036 h 10000"/>
                  <a:gd name="connsiteX4" fmla="*/ 10008 w 10015"/>
                  <a:gd name="connsiteY4" fmla="*/ 0 h 10000"/>
                  <a:gd name="connsiteX5" fmla="*/ 8 w 10015"/>
                  <a:gd name="connsiteY5" fmla="*/ 0 h 10000"/>
                  <a:gd name="connsiteX6" fmla="*/ 30 w 10015"/>
                  <a:gd name="connsiteY6" fmla="*/ 7520 h 10000"/>
                  <a:gd name="connsiteX7" fmla="*/ 1036 w 10015"/>
                  <a:gd name="connsiteY7" fmla="*/ 10000 h 10000"/>
                  <a:gd name="connsiteX8" fmla="*/ 10008 w 1001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366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2047"/>
                  <a:gd name="connsiteY0" fmla="*/ 10000 h 10000"/>
                  <a:gd name="connsiteX1" fmla="*/ 10038 w 12047"/>
                  <a:gd name="connsiteY1" fmla="*/ 10000 h 10000"/>
                  <a:gd name="connsiteX2" fmla="*/ 10045 w 12047"/>
                  <a:gd name="connsiteY2" fmla="*/ 3669 h 10000"/>
                  <a:gd name="connsiteX3" fmla="*/ 10038 w 12047"/>
                  <a:gd name="connsiteY3" fmla="*/ 3036 h 10000"/>
                  <a:gd name="connsiteX4" fmla="*/ 12047 w 12047"/>
                  <a:gd name="connsiteY4" fmla="*/ 40 h 10000"/>
                  <a:gd name="connsiteX5" fmla="*/ 38 w 12047"/>
                  <a:gd name="connsiteY5" fmla="*/ 0 h 10000"/>
                  <a:gd name="connsiteX6" fmla="*/ 0 w 12047"/>
                  <a:gd name="connsiteY6" fmla="*/ 7520 h 10000"/>
                  <a:gd name="connsiteX7" fmla="*/ 1066 w 12047"/>
                  <a:gd name="connsiteY7" fmla="*/ 10000 h 10000"/>
                  <a:gd name="connsiteX8" fmla="*/ 10038 w 12047"/>
                  <a:gd name="connsiteY8" fmla="*/ 10000 h 10000"/>
                  <a:gd name="connsiteX0" fmla="*/ 10038 w 12047"/>
                  <a:gd name="connsiteY0" fmla="*/ 10000 h 10000"/>
                  <a:gd name="connsiteX1" fmla="*/ 10038 w 12047"/>
                  <a:gd name="connsiteY1" fmla="*/ 10000 h 10000"/>
                  <a:gd name="connsiteX2" fmla="*/ 10045 w 12047"/>
                  <a:gd name="connsiteY2" fmla="*/ 3669 h 10000"/>
                  <a:gd name="connsiteX3" fmla="*/ 11992 w 12047"/>
                  <a:gd name="connsiteY3" fmla="*/ 2756 h 10000"/>
                  <a:gd name="connsiteX4" fmla="*/ 12047 w 12047"/>
                  <a:gd name="connsiteY4" fmla="*/ 40 h 10000"/>
                  <a:gd name="connsiteX5" fmla="*/ 38 w 12047"/>
                  <a:gd name="connsiteY5" fmla="*/ 0 h 10000"/>
                  <a:gd name="connsiteX6" fmla="*/ 0 w 12047"/>
                  <a:gd name="connsiteY6" fmla="*/ 7520 h 10000"/>
                  <a:gd name="connsiteX7" fmla="*/ 1066 w 12047"/>
                  <a:gd name="connsiteY7" fmla="*/ 10000 h 10000"/>
                  <a:gd name="connsiteX8" fmla="*/ 10038 w 12047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2756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2756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3515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3435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60"/>
                  <a:gd name="connsiteY0" fmla="*/ 10000 h 10000"/>
                  <a:gd name="connsiteX1" fmla="*/ 10038 w 12060"/>
                  <a:gd name="connsiteY1" fmla="*/ 10000 h 10000"/>
                  <a:gd name="connsiteX2" fmla="*/ 10045 w 12060"/>
                  <a:gd name="connsiteY2" fmla="*/ 3669 h 10000"/>
                  <a:gd name="connsiteX3" fmla="*/ 12052 w 12060"/>
                  <a:gd name="connsiteY3" fmla="*/ 3515 h 10000"/>
                  <a:gd name="connsiteX4" fmla="*/ 12047 w 12060"/>
                  <a:gd name="connsiteY4" fmla="*/ 40 h 10000"/>
                  <a:gd name="connsiteX5" fmla="*/ 38 w 12060"/>
                  <a:gd name="connsiteY5" fmla="*/ 0 h 10000"/>
                  <a:gd name="connsiteX6" fmla="*/ 0 w 12060"/>
                  <a:gd name="connsiteY6" fmla="*/ 7520 h 10000"/>
                  <a:gd name="connsiteX7" fmla="*/ 1066 w 12060"/>
                  <a:gd name="connsiteY7" fmla="*/ 10000 h 10000"/>
                  <a:gd name="connsiteX8" fmla="*/ 10038 w 12060"/>
                  <a:gd name="connsiteY8" fmla="*/ 10000 h 10000"/>
                  <a:gd name="connsiteX0" fmla="*/ 10038 w 12060"/>
                  <a:gd name="connsiteY0" fmla="*/ 10000 h 10000"/>
                  <a:gd name="connsiteX1" fmla="*/ 10038 w 12060"/>
                  <a:gd name="connsiteY1" fmla="*/ 10000 h 10000"/>
                  <a:gd name="connsiteX2" fmla="*/ 10045 w 12060"/>
                  <a:gd name="connsiteY2" fmla="*/ 3669 h 10000"/>
                  <a:gd name="connsiteX3" fmla="*/ 12052 w 12060"/>
                  <a:gd name="connsiteY3" fmla="*/ 3515 h 10000"/>
                  <a:gd name="connsiteX4" fmla="*/ 12047 w 12060"/>
                  <a:gd name="connsiteY4" fmla="*/ 40 h 10000"/>
                  <a:gd name="connsiteX5" fmla="*/ 38 w 12060"/>
                  <a:gd name="connsiteY5" fmla="*/ 0 h 10000"/>
                  <a:gd name="connsiteX6" fmla="*/ 0 w 12060"/>
                  <a:gd name="connsiteY6" fmla="*/ 7520 h 10000"/>
                  <a:gd name="connsiteX7" fmla="*/ 1066 w 12060"/>
                  <a:gd name="connsiteY7" fmla="*/ 10000 h 10000"/>
                  <a:gd name="connsiteX8" fmla="*/ 10038 w 12060"/>
                  <a:gd name="connsiteY8" fmla="*/ 10000 h 10000"/>
                  <a:gd name="connsiteX0" fmla="*/ 10038 w 12195"/>
                  <a:gd name="connsiteY0" fmla="*/ 10000 h 10000"/>
                  <a:gd name="connsiteX1" fmla="*/ 10038 w 12195"/>
                  <a:gd name="connsiteY1" fmla="*/ 10000 h 10000"/>
                  <a:gd name="connsiteX2" fmla="*/ 10045 w 12195"/>
                  <a:gd name="connsiteY2" fmla="*/ 3642 h 10000"/>
                  <a:gd name="connsiteX3" fmla="*/ 12052 w 12195"/>
                  <a:gd name="connsiteY3" fmla="*/ 3515 h 10000"/>
                  <a:gd name="connsiteX4" fmla="*/ 12047 w 12195"/>
                  <a:gd name="connsiteY4" fmla="*/ 40 h 10000"/>
                  <a:gd name="connsiteX5" fmla="*/ 38 w 12195"/>
                  <a:gd name="connsiteY5" fmla="*/ 0 h 10000"/>
                  <a:gd name="connsiteX6" fmla="*/ 0 w 12195"/>
                  <a:gd name="connsiteY6" fmla="*/ 7520 h 10000"/>
                  <a:gd name="connsiteX7" fmla="*/ 1066 w 12195"/>
                  <a:gd name="connsiteY7" fmla="*/ 10000 h 10000"/>
                  <a:gd name="connsiteX8" fmla="*/ 10038 w 12195"/>
                  <a:gd name="connsiteY8" fmla="*/ 10000 h 10000"/>
                  <a:gd name="connsiteX0" fmla="*/ 10038 w 12062"/>
                  <a:gd name="connsiteY0" fmla="*/ 10000 h 10000"/>
                  <a:gd name="connsiteX1" fmla="*/ 10038 w 12062"/>
                  <a:gd name="connsiteY1" fmla="*/ 10000 h 10000"/>
                  <a:gd name="connsiteX2" fmla="*/ 10045 w 12062"/>
                  <a:gd name="connsiteY2" fmla="*/ 3642 h 10000"/>
                  <a:gd name="connsiteX3" fmla="*/ 12052 w 12062"/>
                  <a:gd name="connsiteY3" fmla="*/ 3515 h 10000"/>
                  <a:gd name="connsiteX4" fmla="*/ 12047 w 12062"/>
                  <a:gd name="connsiteY4" fmla="*/ 40 h 10000"/>
                  <a:gd name="connsiteX5" fmla="*/ 38 w 12062"/>
                  <a:gd name="connsiteY5" fmla="*/ 0 h 10000"/>
                  <a:gd name="connsiteX6" fmla="*/ 0 w 12062"/>
                  <a:gd name="connsiteY6" fmla="*/ 7520 h 10000"/>
                  <a:gd name="connsiteX7" fmla="*/ 1066 w 12062"/>
                  <a:gd name="connsiteY7" fmla="*/ 10000 h 10000"/>
                  <a:gd name="connsiteX8" fmla="*/ 10038 w 12062"/>
                  <a:gd name="connsiteY8" fmla="*/ 10000 h 10000"/>
                  <a:gd name="connsiteX0" fmla="*/ 10038 w 12077"/>
                  <a:gd name="connsiteY0" fmla="*/ 10000 h 10000"/>
                  <a:gd name="connsiteX1" fmla="*/ 10038 w 12077"/>
                  <a:gd name="connsiteY1" fmla="*/ 10000 h 10000"/>
                  <a:gd name="connsiteX2" fmla="*/ 10045 w 12077"/>
                  <a:gd name="connsiteY2" fmla="*/ 3642 h 10000"/>
                  <a:gd name="connsiteX3" fmla="*/ 12052 w 12077"/>
                  <a:gd name="connsiteY3" fmla="*/ 3515 h 10000"/>
                  <a:gd name="connsiteX4" fmla="*/ 12047 w 12077"/>
                  <a:gd name="connsiteY4" fmla="*/ 40 h 10000"/>
                  <a:gd name="connsiteX5" fmla="*/ 38 w 12077"/>
                  <a:gd name="connsiteY5" fmla="*/ 0 h 10000"/>
                  <a:gd name="connsiteX6" fmla="*/ 0 w 12077"/>
                  <a:gd name="connsiteY6" fmla="*/ 7520 h 10000"/>
                  <a:gd name="connsiteX7" fmla="*/ 1066 w 12077"/>
                  <a:gd name="connsiteY7" fmla="*/ 10000 h 10000"/>
                  <a:gd name="connsiteX8" fmla="*/ 10038 w 12077"/>
                  <a:gd name="connsiteY8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38 w 12217"/>
                  <a:gd name="connsiteY6" fmla="*/ 0 h 10000"/>
                  <a:gd name="connsiteX7" fmla="*/ 0 w 12217"/>
                  <a:gd name="connsiteY7" fmla="*/ 7520 h 10000"/>
                  <a:gd name="connsiteX8" fmla="*/ 1066 w 12217"/>
                  <a:gd name="connsiteY8" fmla="*/ 10000 h 10000"/>
                  <a:gd name="connsiteX9" fmla="*/ 10038 w 12217"/>
                  <a:gd name="connsiteY9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9424 w 12217"/>
                  <a:gd name="connsiteY6" fmla="*/ 19 h 10000"/>
                  <a:gd name="connsiteX7" fmla="*/ 38 w 12217"/>
                  <a:gd name="connsiteY7" fmla="*/ 0 h 10000"/>
                  <a:gd name="connsiteX8" fmla="*/ 0 w 12217"/>
                  <a:gd name="connsiteY8" fmla="*/ 7520 h 10000"/>
                  <a:gd name="connsiteX9" fmla="*/ 1066 w 12217"/>
                  <a:gd name="connsiteY9" fmla="*/ 10000 h 10000"/>
                  <a:gd name="connsiteX10" fmla="*/ 10038 w 12217"/>
                  <a:gd name="connsiteY10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8004 w 12217"/>
                  <a:gd name="connsiteY6" fmla="*/ 19 h 10000"/>
                  <a:gd name="connsiteX7" fmla="*/ 38 w 12217"/>
                  <a:gd name="connsiteY7" fmla="*/ 0 h 10000"/>
                  <a:gd name="connsiteX8" fmla="*/ 0 w 12217"/>
                  <a:gd name="connsiteY8" fmla="*/ 7520 h 10000"/>
                  <a:gd name="connsiteX9" fmla="*/ 1066 w 12217"/>
                  <a:gd name="connsiteY9" fmla="*/ 10000 h 10000"/>
                  <a:gd name="connsiteX10" fmla="*/ 10038 w 12217"/>
                  <a:gd name="connsiteY10" fmla="*/ 10000 h 10000"/>
                  <a:gd name="connsiteX0" fmla="*/ 10038 w 12282"/>
                  <a:gd name="connsiteY0" fmla="*/ 10708 h 10708"/>
                  <a:gd name="connsiteX1" fmla="*/ 10038 w 12282"/>
                  <a:gd name="connsiteY1" fmla="*/ 10708 h 10708"/>
                  <a:gd name="connsiteX2" fmla="*/ 10045 w 12282"/>
                  <a:gd name="connsiteY2" fmla="*/ 4350 h 10708"/>
                  <a:gd name="connsiteX3" fmla="*/ 12052 w 12282"/>
                  <a:gd name="connsiteY3" fmla="*/ 4223 h 10708"/>
                  <a:gd name="connsiteX4" fmla="*/ 11994 w 12282"/>
                  <a:gd name="connsiteY4" fmla="*/ 0 h 10708"/>
                  <a:gd name="connsiteX5" fmla="*/ 9863 w 12282"/>
                  <a:gd name="connsiteY5" fmla="*/ 727 h 10708"/>
                  <a:gd name="connsiteX6" fmla="*/ 8004 w 12282"/>
                  <a:gd name="connsiteY6" fmla="*/ 727 h 10708"/>
                  <a:gd name="connsiteX7" fmla="*/ 38 w 12282"/>
                  <a:gd name="connsiteY7" fmla="*/ 708 h 10708"/>
                  <a:gd name="connsiteX8" fmla="*/ 0 w 12282"/>
                  <a:gd name="connsiteY8" fmla="*/ 8228 h 10708"/>
                  <a:gd name="connsiteX9" fmla="*/ 1066 w 12282"/>
                  <a:gd name="connsiteY9" fmla="*/ 10708 h 10708"/>
                  <a:gd name="connsiteX10" fmla="*/ 10038 w 12282"/>
                  <a:gd name="connsiteY10" fmla="*/ 10708 h 10708"/>
                  <a:gd name="connsiteX0" fmla="*/ 10038 w 12185"/>
                  <a:gd name="connsiteY0" fmla="*/ 10708 h 10708"/>
                  <a:gd name="connsiteX1" fmla="*/ 10038 w 12185"/>
                  <a:gd name="connsiteY1" fmla="*/ 10708 h 10708"/>
                  <a:gd name="connsiteX2" fmla="*/ 10045 w 12185"/>
                  <a:gd name="connsiteY2" fmla="*/ 4350 h 10708"/>
                  <a:gd name="connsiteX3" fmla="*/ 12052 w 12185"/>
                  <a:gd name="connsiteY3" fmla="*/ 4223 h 10708"/>
                  <a:gd name="connsiteX4" fmla="*/ 11994 w 12185"/>
                  <a:gd name="connsiteY4" fmla="*/ 0 h 10708"/>
                  <a:gd name="connsiteX5" fmla="*/ 9863 w 12185"/>
                  <a:gd name="connsiteY5" fmla="*/ 727 h 10708"/>
                  <a:gd name="connsiteX6" fmla="*/ 8004 w 12185"/>
                  <a:gd name="connsiteY6" fmla="*/ 727 h 10708"/>
                  <a:gd name="connsiteX7" fmla="*/ 38 w 12185"/>
                  <a:gd name="connsiteY7" fmla="*/ 708 h 10708"/>
                  <a:gd name="connsiteX8" fmla="*/ 0 w 12185"/>
                  <a:gd name="connsiteY8" fmla="*/ 8228 h 10708"/>
                  <a:gd name="connsiteX9" fmla="*/ 1066 w 12185"/>
                  <a:gd name="connsiteY9" fmla="*/ 10708 h 10708"/>
                  <a:gd name="connsiteX10" fmla="*/ 10038 w 12185"/>
                  <a:gd name="connsiteY10" fmla="*/ 10708 h 10708"/>
                  <a:gd name="connsiteX0" fmla="*/ 10038 w 12058"/>
                  <a:gd name="connsiteY0" fmla="*/ 10708 h 10708"/>
                  <a:gd name="connsiteX1" fmla="*/ 10038 w 12058"/>
                  <a:gd name="connsiteY1" fmla="*/ 10708 h 10708"/>
                  <a:gd name="connsiteX2" fmla="*/ 10045 w 12058"/>
                  <a:gd name="connsiteY2" fmla="*/ 4350 h 10708"/>
                  <a:gd name="connsiteX3" fmla="*/ 12052 w 12058"/>
                  <a:gd name="connsiteY3" fmla="*/ 4223 h 10708"/>
                  <a:gd name="connsiteX4" fmla="*/ 11994 w 12058"/>
                  <a:gd name="connsiteY4" fmla="*/ 0 h 10708"/>
                  <a:gd name="connsiteX5" fmla="*/ 9863 w 12058"/>
                  <a:gd name="connsiteY5" fmla="*/ 727 h 10708"/>
                  <a:gd name="connsiteX6" fmla="*/ 8004 w 12058"/>
                  <a:gd name="connsiteY6" fmla="*/ 727 h 10708"/>
                  <a:gd name="connsiteX7" fmla="*/ 38 w 12058"/>
                  <a:gd name="connsiteY7" fmla="*/ 708 h 10708"/>
                  <a:gd name="connsiteX8" fmla="*/ 0 w 12058"/>
                  <a:gd name="connsiteY8" fmla="*/ 8228 h 10708"/>
                  <a:gd name="connsiteX9" fmla="*/ 1066 w 12058"/>
                  <a:gd name="connsiteY9" fmla="*/ 10708 h 10708"/>
                  <a:gd name="connsiteX10" fmla="*/ 10038 w 12058"/>
                  <a:gd name="connsiteY10" fmla="*/ 10708 h 10708"/>
                  <a:gd name="connsiteX0" fmla="*/ 10038 w 12058"/>
                  <a:gd name="connsiteY0" fmla="*/ 10729 h 10729"/>
                  <a:gd name="connsiteX1" fmla="*/ 10038 w 12058"/>
                  <a:gd name="connsiteY1" fmla="*/ 10729 h 10729"/>
                  <a:gd name="connsiteX2" fmla="*/ 10045 w 12058"/>
                  <a:gd name="connsiteY2" fmla="*/ 4371 h 10729"/>
                  <a:gd name="connsiteX3" fmla="*/ 12052 w 12058"/>
                  <a:gd name="connsiteY3" fmla="*/ 4244 h 10729"/>
                  <a:gd name="connsiteX4" fmla="*/ 11994 w 12058"/>
                  <a:gd name="connsiteY4" fmla="*/ 21 h 10729"/>
                  <a:gd name="connsiteX5" fmla="*/ 9793 w 12058"/>
                  <a:gd name="connsiteY5" fmla="*/ 0 h 10729"/>
                  <a:gd name="connsiteX6" fmla="*/ 8004 w 12058"/>
                  <a:gd name="connsiteY6" fmla="*/ 748 h 10729"/>
                  <a:gd name="connsiteX7" fmla="*/ 38 w 12058"/>
                  <a:gd name="connsiteY7" fmla="*/ 729 h 10729"/>
                  <a:gd name="connsiteX8" fmla="*/ 0 w 12058"/>
                  <a:gd name="connsiteY8" fmla="*/ 8249 h 10729"/>
                  <a:gd name="connsiteX9" fmla="*/ 1066 w 12058"/>
                  <a:gd name="connsiteY9" fmla="*/ 10729 h 10729"/>
                  <a:gd name="connsiteX10" fmla="*/ 10038 w 12058"/>
                  <a:gd name="connsiteY10" fmla="*/ 10729 h 10729"/>
                  <a:gd name="connsiteX0" fmla="*/ 10038 w 12058"/>
                  <a:gd name="connsiteY0" fmla="*/ 10729 h 10729"/>
                  <a:gd name="connsiteX1" fmla="*/ 10038 w 12058"/>
                  <a:gd name="connsiteY1" fmla="*/ 10729 h 10729"/>
                  <a:gd name="connsiteX2" fmla="*/ 10045 w 12058"/>
                  <a:gd name="connsiteY2" fmla="*/ 4371 h 10729"/>
                  <a:gd name="connsiteX3" fmla="*/ 12052 w 12058"/>
                  <a:gd name="connsiteY3" fmla="*/ 4244 h 10729"/>
                  <a:gd name="connsiteX4" fmla="*/ 11994 w 12058"/>
                  <a:gd name="connsiteY4" fmla="*/ 21 h 10729"/>
                  <a:gd name="connsiteX5" fmla="*/ 9793 w 12058"/>
                  <a:gd name="connsiteY5" fmla="*/ 0 h 10729"/>
                  <a:gd name="connsiteX6" fmla="*/ 8004 w 12058"/>
                  <a:gd name="connsiteY6" fmla="*/ 748 h 10729"/>
                  <a:gd name="connsiteX7" fmla="*/ 38 w 12058"/>
                  <a:gd name="connsiteY7" fmla="*/ 729 h 10729"/>
                  <a:gd name="connsiteX8" fmla="*/ 0 w 12058"/>
                  <a:gd name="connsiteY8" fmla="*/ 8249 h 10729"/>
                  <a:gd name="connsiteX9" fmla="*/ 1066 w 12058"/>
                  <a:gd name="connsiteY9" fmla="*/ 10729 h 10729"/>
                  <a:gd name="connsiteX10" fmla="*/ 10038 w 12058"/>
                  <a:gd name="connsiteY10" fmla="*/ 10729 h 10729"/>
                  <a:gd name="connsiteX0" fmla="*/ 10038 w 12026"/>
                  <a:gd name="connsiteY0" fmla="*/ 10729 h 10729"/>
                  <a:gd name="connsiteX1" fmla="*/ 10038 w 12026"/>
                  <a:gd name="connsiteY1" fmla="*/ 10729 h 10729"/>
                  <a:gd name="connsiteX2" fmla="*/ 10045 w 12026"/>
                  <a:gd name="connsiteY2" fmla="*/ 4371 h 10729"/>
                  <a:gd name="connsiteX3" fmla="*/ 12017 w 12026"/>
                  <a:gd name="connsiteY3" fmla="*/ 4337 h 10729"/>
                  <a:gd name="connsiteX4" fmla="*/ 11994 w 12026"/>
                  <a:gd name="connsiteY4" fmla="*/ 21 h 10729"/>
                  <a:gd name="connsiteX5" fmla="*/ 9793 w 12026"/>
                  <a:gd name="connsiteY5" fmla="*/ 0 h 10729"/>
                  <a:gd name="connsiteX6" fmla="*/ 8004 w 12026"/>
                  <a:gd name="connsiteY6" fmla="*/ 748 h 10729"/>
                  <a:gd name="connsiteX7" fmla="*/ 38 w 12026"/>
                  <a:gd name="connsiteY7" fmla="*/ 729 h 10729"/>
                  <a:gd name="connsiteX8" fmla="*/ 0 w 12026"/>
                  <a:gd name="connsiteY8" fmla="*/ 8249 h 10729"/>
                  <a:gd name="connsiteX9" fmla="*/ 1066 w 12026"/>
                  <a:gd name="connsiteY9" fmla="*/ 10729 h 10729"/>
                  <a:gd name="connsiteX10" fmla="*/ 10038 w 12026"/>
                  <a:gd name="connsiteY10" fmla="*/ 10729 h 10729"/>
                  <a:gd name="connsiteX0" fmla="*/ 10038 w 12026"/>
                  <a:gd name="connsiteY0" fmla="*/ 10729 h 10729"/>
                  <a:gd name="connsiteX1" fmla="*/ 10038 w 12026"/>
                  <a:gd name="connsiteY1" fmla="*/ 10729 h 10729"/>
                  <a:gd name="connsiteX2" fmla="*/ 10045 w 12026"/>
                  <a:gd name="connsiteY2" fmla="*/ 4371 h 10729"/>
                  <a:gd name="connsiteX3" fmla="*/ 12017 w 12026"/>
                  <a:gd name="connsiteY3" fmla="*/ 4337 h 10729"/>
                  <a:gd name="connsiteX4" fmla="*/ 11994 w 12026"/>
                  <a:gd name="connsiteY4" fmla="*/ 21 h 10729"/>
                  <a:gd name="connsiteX5" fmla="*/ 9793 w 12026"/>
                  <a:gd name="connsiteY5" fmla="*/ 0 h 10729"/>
                  <a:gd name="connsiteX6" fmla="*/ 8004 w 12026"/>
                  <a:gd name="connsiteY6" fmla="*/ 748 h 10729"/>
                  <a:gd name="connsiteX7" fmla="*/ 38 w 12026"/>
                  <a:gd name="connsiteY7" fmla="*/ 729 h 10729"/>
                  <a:gd name="connsiteX8" fmla="*/ 0 w 12026"/>
                  <a:gd name="connsiteY8" fmla="*/ 8249 h 10729"/>
                  <a:gd name="connsiteX9" fmla="*/ 1557 w 12026"/>
                  <a:gd name="connsiteY9" fmla="*/ 10729 h 10729"/>
                  <a:gd name="connsiteX10" fmla="*/ 10038 w 12026"/>
                  <a:gd name="connsiteY10" fmla="*/ 10729 h 1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26" h="10729">
                    <a:moveTo>
                      <a:pt x="10038" y="10729"/>
                    </a:moveTo>
                    <a:lnTo>
                      <a:pt x="10038" y="10729"/>
                    </a:lnTo>
                    <a:cubicBezTo>
                      <a:pt x="10040" y="9749"/>
                      <a:pt x="10043" y="5351"/>
                      <a:pt x="10045" y="4371"/>
                    </a:cubicBezTo>
                    <a:cubicBezTo>
                      <a:pt x="10002" y="4296"/>
                      <a:pt x="11990" y="4361"/>
                      <a:pt x="12017" y="4337"/>
                    </a:cubicBezTo>
                    <a:cubicBezTo>
                      <a:pt x="12044" y="4313"/>
                      <a:pt x="12008" y="581"/>
                      <a:pt x="11994" y="21"/>
                    </a:cubicBezTo>
                    <a:lnTo>
                      <a:pt x="9793" y="0"/>
                    </a:lnTo>
                    <a:lnTo>
                      <a:pt x="8004" y="748"/>
                    </a:lnTo>
                    <a:lnTo>
                      <a:pt x="38" y="729"/>
                    </a:lnTo>
                    <a:cubicBezTo>
                      <a:pt x="5" y="3236"/>
                      <a:pt x="33" y="5742"/>
                      <a:pt x="0" y="8249"/>
                    </a:cubicBezTo>
                    <a:lnTo>
                      <a:pt x="1557" y="10729"/>
                    </a:lnTo>
                    <a:lnTo>
                      <a:pt x="10038" y="1072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9" name="Freeform 7">
                <a:extLst>
                  <a:ext uri="{FF2B5EF4-FFF2-40B4-BE49-F238E27FC236}">
                    <a16:creationId xmlns:a16="http://schemas.microsoft.com/office/drawing/2014/main" id="{6CE74A2C-E70E-48A9-826D-0320E2A47A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1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0" name="Freeform 8">
                <a:extLst>
                  <a:ext uri="{FF2B5EF4-FFF2-40B4-BE49-F238E27FC236}">
                    <a16:creationId xmlns:a16="http://schemas.microsoft.com/office/drawing/2014/main" id="{A8CDCCA1-775C-4C82-8FE7-E2107D363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8" y="2338"/>
                <a:ext cx="2" cy="0"/>
              </a:xfrm>
              <a:custGeom>
                <a:avLst/>
                <a:gdLst>
                  <a:gd name="T0" fmla="*/ 0 w 4"/>
                  <a:gd name="T1" fmla="*/ 0 w 4"/>
                  <a:gd name="T2" fmla="*/ 2 w 4"/>
                  <a:gd name="T3" fmla="*/ 4 w 4"/>
                  <a:gd name="T4" fmla="*/ 2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1" name="Freeform 9">
                <a:extLst>
                  <a:ext uri="{FF2B5EF4-FFF2-40B4-BE49-F238E27FC236}">
                    <a16:creationId xmlns:a16="http://schemas.microsoft.com/office/drawing/2014/main" id="{C452B57C-1507-4999-8BF2-C5C988B4F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2" name="Freeform 10">
                <a:extLst>
                  <a:ext uri="{FF2B5EF4-FFF2-40B4-BE49-F238E27FC236}">
                    <a16:creationId xmlns:a16="http://schemas.microsoft.com/office/drawing/2014/main" id="{5908ED10-82DB-45DD-90F3-4EC40D71A6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4" y="2325"/>
                <a:ext cx="50" cy="50"/>
              </a:xfrm>
              <a:custGeom>
                <a:avLst/>
                <a:gdLst>
                  <a:gd name="T0" fmla="*/ 40 w 80"/>
                  <a:gd name="T1" fmla="*/ 61 h 80"/>
                  <a:gd name="T2" fmla="*/ 40 w 80"/>
                  <a:gd name="T3" fmla="*/ 61 h 80"/>
                  <a:gd name="T4" fmla="*/ 20 w 80"/>
                  <a:gd name="T5" fmla="*/ 41 h 80"/>
                  <a:gd name="T6" fmla="*/ 25 w 80"/>
                  <a:gd name="T7" fmla="*/ 27 h 80"/>
                  <a:gd name="T8" fmla="*/ 24 w 80"/>
                  <a:gd name="T9" fmla="*/ 27 h 80"/>
                  <a:gd name="T10" fmla="*/ 26 w 80"/>
                  <a:gd name="T11" fmla="*/ 25 h 80"/>
                  <a:gd name="T12" fmla="*/ 32 w 80"/>
                  <a:gd name="T13" fmla="*/ 21 h 80"/>
                  <a:gd name="T14" fmla="*/ 40 w 80"/>
                  <a:gd name="T15" fmla="*/ 20 h 80"/>
                  <a:gd name="T16" fmla="*/ 47 w 80"/>
                  <a:gd name="T17" fmla="*/ 21 h 80"/>
                  <a:gd name="T18" fmla="*/ 54 w 80"/>
                  <a:gd name="T19" fmla="*/ 25 h 80"/>
                  <a:gd name="T20" fmla="*/ 55 w 80"/>
                  <a:gd name="T21" fmla="*/ 27 h 80"/>
                  <a:gd name="T22" fmla="*/ 54 w 80"/>
                  <a:gd name="T23" fmla="*/ 27 h 80"/>
                  <a:gd name="T24" fmla="*/ 60 w 80"/>
                  <a:gd name="T25" fmla="*/ 41 h 80"/>
                  <a:gd name="T26" fmla="*/ 40 w 80"/>
                  <a:gd name="T27" fmla="*/ 61 h 80"/>
                  <a:gd name="T28" fmla="*/ 68 w 80"/>
                  <a:gd name="T29" fmla="*/ 11 h 80"/>
                  <a:gd name="T30" fmla="*/ 68 w 80"/>
                  <a:gd name="T31" fmla="*/ 11 h 80"/>
                  <a:gd name="T32" fmla="*/ 55 w 80"/>
                  <a:gd name="T33" fmla="*/ 3 h 80"/>
                  <a:gd name="T34" fmla="*/ 40 w 80"/>
                  <a:gd name="T35" fmla="*/ 0 h 80"/>
                  <a:gd name="T36" fmla="*/ 24 w 80"/>
                  <a:gd name="T37" fmla="*/ 3 h 80"/>
                  <a:gd name="T38" fmla="*/ 11 w 80"/>
                  <a:gd name="T39" fmla="*/ 11 h 80"/>
                  <a:gd name="T40" fmla="*/ 3 w 80"/>
                  <a:gd name="T41" fmla="*/ 24 h 80"/>
                  <a:gd name="T42" fmla="*/ 2 w 80"/>
                  <a:gd name="T43" fmla="*/ 27 h 80"/>
                  <a:gd name="T44" fmla="*/ 0 w 80"/>
                  <a:gd name="T45" fmla="*/ 40 h 80"/>
                  <a:gd name="T46" fmla="*/ 3 w 80"/>
                  <a:gd name="T47" fmla="*/ 55 h 80"/>
                  <a:gd name="T48" fmla="*/ 5 w 80"/>
                  <a:gd name="T49" fmla="*/ 58 h 80"/>
                  <a:gd name="T50" fmla="*/ 11 w 80"/>
                  <a:gd name="T51" fmla="*/ 68 h 80"/>
                  <a:gd name="T52" fmla="*/ 24 w 80"/>
                  <a:gd name="T53" fmla="*/ 76 h 80"/>
                  <a:gd name="T54" fmla="*/ 40 w 80"/>
                  <a:gd name="T55" fmla="*/ 80 h 80"/>
                  <a:gd name="T56" fmla="*/ 55 w 80"/>
                  <a:gd name="T57" fmla="*/ 76 h 80"/>
                  <a:gd name="T58" fmla="*/ 68 w 80"/>
                  <a:gd name="T59" fmla="*/ 68 h 80"/>
                  <a:gd name="T60" fmla="*/ 75 w 80"/>
                  <a:gd name="T61" fmla="*/ 58 h 80"/>
                  <a:gd name="T62" fmla="*/ 77 w 80"/>
                  <a:gd name="T63" fmla="*/ 55 h 80"/>
                  <a:gd name="T64" fmla="*/ 80 w 80"/>
                  <a:gd name="T65" fmla="*/ 40 h 80"/>
                  <a:gd name="T66" fmla="*/ 77 w 80"/>
                  <a:gd name="T67" fmla="*/ 27 h 80"/>
                  <a:gd name="T68" fmla="*/ 77 w 80"/>
                  <a:gd name="T69" fmla="*/ 24 h 80"/>
                  <a:gd name="T70" fmla="*/ 68 w 80"/>
                  <a:gd name="T71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0" h="80">
                    <a:moveTo>
                      <a:pt x="40" y="61"/>
                    </a:moveTo>
                    <a:lnTo>
                      <a:pt x="40" y="61"/>
                    </a:lnTo>
                    <a:cubicBezTo>
                      <a:pt x="29" y="61"/>
                      <a:pt x="20" y="52"/>
                      <a:pt x="20" y="41"/>
                    </a:cubicBezTo>
                    <a:cubicBezTo>
                      <a:pt x="20" y="35"/>
                      <a:pt x="22" y="31"/>
                      <a:pt x="25" y="27"/>
                    </a:cubicBezTo>
                    <a:lnTo>
                      <a:pt x="24" y="27"/>
                    </a:lnTo>
                    <a:cubicBezTo>
                      <a:pt x="25" y="26"/>
                      <a:pt x="25" y="26"/>
                      <a:pt x="26" y="25"/>
                    </a:cubicBezTo>
                    <a:cubicBezTo>
                      <a:pt x="27" y="24"/>
                      <a:pt x="29" y="22"/>
                      <a:pt x="32" y="21"/>
                    </a:cubicBezTo>
                    <a:cubicBezTo>
                      <a:pt x="34" y="20"/>
                      <a:pt x="37" y="20"/>
                      <a:pt x="40" y="20"/>
                    </a:cubicBezTo>
                    <a:cubicBezTo>
                      <a:pt x="42" y="20"/>
                      <a:pt x="45" y="20"/>
                      <a:pt x="47" y="21"/>
                    </a:cubicBezTo>
                    <a:cubicBezTo>
                      <a:pt x="50" y="22"/>
                      <a:pt x="52" y="24"/>
                      <a:pt x="54" y="25"/>
                    </a:cubicBezTo>
                    <a:cubicBezTo>
                      <a:pt x="54" y="26"/>
                      <a:pt x="54" y="26"/>
                      <a:pt x="55" y="27"/>
                    </a:cubicBezTo>
                    <a:lnTo>
                      <a:pt x="54" y="27"/>
                    </a:lnTo>
                    <a:cubicBezTo>
                      <a:pt x="58" y="31"/>
                      <a:pt x="60" y="35"/>
                      <a:pt x="60" y="41"/>
                    </a:cubicBezTo>
                    <a:cubicBezTo>
                      <a:pt x="60" y="52"/>
                      <a:pt x="51" y="61"/>
                      <a:pt x="40" y="61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0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1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2" y="25"/>
                      <a:pt x="2" y="26"/>
                      <a:pt x="2" y="27"/>
                    </a:cubicBezTo>
                    <a:cubicBezTo>
                      <a:pt x="0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6" y="62"/>
                      <a:pt x="9" y="65"/>
                      <a:pt x="11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0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7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4" y="19"/>
                      <a:pt x="72" y="15"/>
                      <a:pt x="68" y="11"/>
                    </a:cubicBez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3" name="Freeform 11">
                <a:extLst>
                  <a:ext uri="{FF2B5EF4-FFF2-40B4-BE49-F238E27FC236}">
                    <a16:creationId xmlns:a16="http://schemas.microsoft.com/office/drawing/2014/main" id="{17B29856-1E3C-4DD7-9FB9-00FEDF6DE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37"/>
                <a:ext cx="19" cy="5"/>
              </a:xfrm>
              <a:custGeom>
                <a:avLst/>
                <a:gdLst>
                  <a:gd name="T0" fmla="*/ 2 w 31"/>
                  <a:gd name="T1" fmla="*/ 6 h 7"/>
                  <a:gd name="T2" fmla="*/ 2 w 31"/>
                  <a:gd name="T3" fmla="*/ 6 h 7"/>
                  <a:gd name="T4" fmla="*/ 3 w 31"/>
                  <a:gd name="T5" fmla="*/ 6 h 7"/>
                  <a:gd name="T6" fmla="*/ 8 w 31"/>
                  <a:gd name="T7" fmla="*/ 2 h 7"/>
                  <a:gd name="T8" fmla="*/ 8 w 31"/>
                  <a:gd name="T9" fmla="*/ 2 h 7"/>
                  <a:gd name="T10" fmla="*/ 10 w 31"/>
                  <a:gd name="T11" fmla="*/ 2 h 7"/>
                  <a:gd name="T12" fmla="*/ 14 w 31"/>
                  <a:gd name="T13" fmla="*/ 1 h 7"/>
                  <a:gd name="T14" fmla="*/ 16 w 31"/>
                  <a:gd name="T15" fmla="*/ 1 h 7"/>
                  <a:gd name="T16" fmla="*/ 18 w 31"/>
                  <a:gd name="T17" fmla="*/ 1 h 7"/>
                  <a:gd name="T18" fmla="*/ 22 w 31"/>
                  <a:gd name="T19" fmla="*/ 2 h 7"/>
                  <a:gd name="T20" fmla="*/ 23 w 31"/>
                  <a:gd name="T21" fmla="*/ 2 h 7"/>
                  <a:gd name="T22" fmla="*/ 24 w 31"/>
                  <a:gd name="T23" fmla="*/ 2 h 7"/>
                  <a:gd name="T24" fmla="*/ 28 w 31"/>
                  <a:gd name="T25" fmla="*/ 6 h 7"/>
                  <a:gd name="T26" fmla="*/ 29 w 31"/>
                  <a:gd name="T27" fmla="*/ 6 h 7"/>
                  <a:gd name="T28" fmla="*/ 29 w 31"/>
                  <a:gd name="T29" fmla="*/ 6 h 7"/>
                  <a:gd name="T30" fmla="*/ 30 w 31"/>
                  <a:gd name="T31" fmla="*/ 7 h 7"/>
                  <a:gd name="T32" fmla="*/ 31 w 31"/>
                  <a:gd name="T33" fmla="*/ 7 h 7"/>
                  <a:gd name="T34" fmla="*/ 30 w 31"/>
                  <a:gd name="T35" fmla="*/ 5 h 7"/>
                  <a:gd name="T36" fmla="*/ 23 w 31"/>
                  <a:gd name="T37" fmla="*/ 1 h 7"/>
                  <a:gd name="T38" fmla="*/ 16 w 31"/>
                  <a:gd name="T39" fmla="*/ 0 h 7"/>
                  <a:gd name="T40" fmla="*/ 8 w 31"/>
                  <a:gd name="T41" fmla="*/ 1 h 7"/>
                  <a:gd name="T42" fmla="*/ 2 w 31"/>
                  <a:gd name="T43" fmla="*/ 5 h 7"/>
                  <a:gd name="T44" fmla="*/ 0 w 31"/>
                  <a:gd name="T45" fmla="*/ 7 h 7"/>
                  <a:gd name="T46" fmla="*/ 1 w 31"/>
                  <a:gd name="T47" fmla="*/ 7 h 7"/>
                  <a:gd name="T48" fmla="*/ 2 w 31"/>
                  <a:gd name="T49" fmla="*/ 6 h 7"/>
                  <a:gd name="T50" fmla="*/ 2 w 31"/>
                  <a:gd name="T5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" h="7">
                    <a:moveTo>
                      <a:pt x="2" y="6"/>
                    </a:moveTo>
                    <a:lnTo>
                      <a:pt x="2" y="6"/>
                    </a:lnTo>
                    <a:cubicBezTo>
                      <a:pt x="2" y="6"/>
                      <a:pt x="3" y="6"/>
                      <a:pt x="3" y="6"/>
                    </a:cubicBezTo>
                    <a:cubicBezTo>
                      <a:pt x="4" y="4"/>
                      <a:pt x="6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1" y="1"/>
                      <a:pt x="12" y="1"/>
                      <a:pt x="14" y="1"/>
                    </a:cubicBezTo>
                    <a:cubicBezTo>
                      <a:pt x="14" y="1"/>
                      <a:pt x="15" y="1"/>
                      <a:pt x="16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9" y="1"/>
                      <a:pt x="20" y="1"/>
                      <a:pt x="22" y="2"/>
                    </a:cubicBezTo>
                    <a:cubicBezTo>
                      <a:pt x="22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4" y="2"/>
                    </a:cubicBezTo>
                    <a:cubicBezTo>
                      <a:pt x="25" y="3"/>
                      <a:pt x="27" y="4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0" y="7"/>
                      <a:pt x="30" y="7"/>
                    </a:cubicBezTo>
                    <a:lnTo>
                      <a:pt x="31" y="7"/>
                    </a:lnTo>
                    <a:cubicBezTo>
                      <a:pt x="30" y="6"/>
                      <a:pt x="30" y="6"/>
                      <a:pt x="30" y="5"/>
                    </a:cubicBezTo>
                    <a:cubicBezTo>
                      <a:pt x="28" y="4"/>
                      <a:pt x="26" y="2"/>
                      <a:pt x="23" y="1"/>
                    </a:cubicBezTo>
                    <a:cubicBezTo>
                      <a:pt x="21" y="0"/>
                      <a:pt x="18" y="0"/>
                      <a:pt x="16" y="0"/>
                    </a:cubicBezTo>
                    <a:cubicBezTo>
                      <a:pt x="13" y="0"/>
                      <a:pt x="10" y="0"/>
                      <a:pt x="8" y="1"/>
                    </a:cubicBezTo>
                    <a:cubicBezTo>
                      <a:pt x="5" y="2"/>
                      <a:pt x="3" y="4"/>
                      <a:pt x="2" y="5"/>
                    </a:cubicBezTo>
                    <a:cubicBezTo>
                      <a:pt x="1" y="6"/>
                      <a:pt x="1" y="6"/>
                      <a:pt x="0" y="7"/>
                    </a:cubicBezTo>
                    <a:lnTo>
                      <a:pt x="1" y="7"/>
                    </a:lnTo>
                    <a:cubicBezTo>
                      <a:pt x="1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4" name="Freeform 12">
                <a:extLst>
                  <a:ext uri="{FF2B5EF4-FFF2-40B4-BE49-F238E27FC236}">
                    <a16:creationId xmlns:a16="http://schemas.microsoft.com/office/drawing/2014/main" id="{AA8B617C-C528-4F7B-8915-E635D2BC9C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" y="2325"/>
                <a:ext cx="50" cy="50"/>
              </a:xfrm>
              <a:custGeom>
                <a:avLst/>
                <a:gdLst>
                  <a:gd name="T0" fmla="*/ 40 w 80"/>
                  <a:gd name="T1" fmla="*/ 60 h 80"/>
                  <a:gd name="T2" fmla="*/ 40 w 80"/>
                  <a:gd name="T3" fmla="*/ 60 h 80"/>
                  <a:gd name="T4" fmla="*/ 20 w 80"/>
                  <a:gd name="T5" fmla="*/ 40 h 80"/>
                  <a:gd name="T6" fmla="*/ 40 w 80"/>
                  <a:gd name="T7" fmla="*/ 20 h 80"/>
                  <a:gd name="T8" fmla="*/ 60 w 80"/>
                  <a:gd name="T9" fmla="*/ 40 h 80"/>
                  <a:gd name="T10" fmla="*/ 40 w 80"/>
                  <a:gd name="T11" fmla="*/ 60 h 80"/>
                  <a:gd name="T12" fmla="*/ 68 w 80"/>
                  <a:gd name="T13" fmla="*/ 11 h 80"/>
                  <a:gd name="T14" fmla="*/ 68 w 80"/>
                  <a:gd name="T15" fmla="*/ 11 h 80"/>
                  <a:gd name="T16" fmla="*/ 55 w 80"/>
                  <a:gd name="T17" fmla="*/ 3 h 80"/>
                  <a:gd name="T18" fmla="*/ 40 w 80"/>
                  <a:gd name="T19" fmla="*/ 0 h 80"/>
                  <a:gd name="T20" fmla="*/ 24 w 80"/>
                  <a:gd name="T21" fmla="*/ 3 h 80"/>
                  <a:gd name="T22" fmla="*/ 12 w 80"/>
                  <a:gd name="T23" fmla="*/ 11 h 80"/>
                  <a:gd name="T24" fmla="*/ 3 w 80"/>
                  <a:gd name="T25" fmla="*/ 24 h 80"/>
                  <a:gd name="T26" fmla="*/ 2 w 80"/>
                  <a:gd name="T27" fmla="*/ 27 h 80"/>
                  <a:gd name="T28" fmla="*/ 0 w 80"/>
                  <a:gd name="T29" fmla="*/ 40 h 80"/>
                  <a:gd name="T30" fmla="*/ 3 w 80"/>
                  <a:gd name="T31" fmla="*/ 55 h 80"/>
                  <a:gd name="T32" fmla="*/ 5 w 80"/>
                  <a:gd name="T33" fmla="*/ 58 h 80"/>
                  <a:gd name="T34" fmla="*/ 12 w 80"/>
                  <a:gd name="T35" fmla="*/ 68 h 80"/>
                  <a:gd name="T36" fmla="*/ 24 w 80"/>
                  <a:gd name="T37" fmla="*/ 76 h 80"/>
                  <a:gd name="T38" fmla="*/ 40 w 80"/>
                  <a:gd name="T39" fmla="*/ 80 h 80"/>
                  <a:gd name="T40" fmla="*/ 55 w 80"/>
                  <a:gd name="T41" fmla="*/ 76 h 80"/>
                  <a:gd name="T42" fmla="*/ 68 w 80"/>
                  <a:gd name="T43" fmla="*/ 68 h 80"/>
                  <a:gd name="T44" fmla="*/ 75 w 80"/>
                  <a:gd name="T45" fmla="*/ 58 h 80"/>
                  <a:gd name="T46" fmla="*/ 77 w 80"/>
                  <a:gd name="T47" fmla="*/ 55 h 80"/>
                  <a:gd name="T48" fmla="*/ 80 w 80"/>
                  <a:gd name="T49" fmla="*/ 40 h 80"/>
                  <a:gd name="T50" fmla="*/ 78 w 80"/>
                  <a:gd name="T51" fmla="*/ 27 h 80"/>
                  <a:gd name="T52" fmla="*/ 77 w 80"/>
                  <a:gd name="T53" fmla="*/ 24 h 80"/>
                  <a:gd name="T54" fmla="*/ 68 w 80"/>
                  <a:gd name="T55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0" h="80">
                    <a:moveTo>
                      <a:pt x="40" y="60"/>
                    </a:moveTo>
                    <a:lnTo>
                      <a:pt x="40" y="60"/>
                    </a:lnTo>
                    <a:cubicBezTo>
                      <a:pt x="29" y="60"/>
                      <a:pt x="20" y="51"/>
                      <a:pt x="20" y="40"/>
                    </a:cubicBezTo>
                    <a:cubicBezTo>
                      <a:pt x="20" y="28"/>
                      <a:pt x="29" y="20"/>
                      <a:pt x="40" y="20"/>
                    </a:cubicBezTo>
                    <a:cubicBezTo>
                      <a:pt x="51" y="20"/>
                      <a:pt x="60" y="28"/>
                      <a:pt x="60" y="40"/>
                    </a:cubicBezTo>
                    <a:cubicBezTo>
                      <a:pt x="60" y="51"/>
                      <a:pt x="51" y="60"/>
                      <a:pt x="40" y="60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1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2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3" y="25"/>
                      <a:pt x="2" y="26"/>
                      <a:pt x="2" y="27"/>
                    </a:cubicBezTo>
                    <a:cubicBezTo>
                      <a:pt x="1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7" y="62"/>
                      <a:pt x="9" y="65"/>
                      <a:pt x="12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1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8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5" y="19"/>
                      <a:pt x="72" y="15"/>
                      <a:pt x="68" y="11"/>
                    </a:cubicBez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5" name="Freeform 13">
                <a:extLst>
                  <a:ext uri="{FF2B5EF4-FFF2-40B4-BE49-F238E27FC236}">
                    <a16:creationId xmlns:a16="http://schemas.microsoft.com/office/drawing/2014/main" id="{D0CDBF86-9E88-4315-B9E3-A63685E84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" y="2335"/>
                <a:ext cx="29" cy="29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0 w 40"/>
                  <a:gd name="T5" fmla="*/ 20 h 40"/>
                  <a:gd name="T6" fmla="*/ 20 w 40"/>
                  <a:gd name="T7" fmla="*/ 40 h 40"/>
                  <a:gd name="T8" fmla="*/ 40 w 40"/>
                  <a:gd name="T9" fmla="*/ 20 h 40"/>
                  <a:gd name="T10" fmla="*/ 20 w 4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cubicBezTo>
                      <a:pt x="9" y="0"/>
                      <a:pt x="0" y="8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8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6" name="Freeform 14">
                <a:extLst>
                  <a:ext uri="{FF2B5EF4-FFF2-40B4-BE49-F238E27FC236}">
                    <a16:creationId xmlns:a16="http://schemas.microsoft.com/office/drawing/2014/main" id="{29042996-0933-4DD4-BE67-5B89541801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5" y="2336"/>
                <a:ext cx="29" cy="29"/>
              </a:xfrm>
              <a:custGeom>
                <a:avLst/>
                <a:gdLst>
                  <a:gd name="T0" fmla="*/ 25 w 40"/>
                  <a:gd name="T1" fmla="*/ 21 h 40"/>
                  <a:gd name="T2" fmla="*/ 25 w 40"/>
                  <a:gd name="T3" fmla="*/ 21 h 40"/>
                  <a:gd name="T4" fmla="*/ 24 w 40"/>
                  <a:gd name="T5" fmla="*/ 23 h 40"/>
                  <a:gd name="T6" fmla="*/ 22 w 40"/>
                  <a:gd name="T7" fmla="*/ 24 h 40"/>
                  <a:gd name="T8" fmla="*/ 20 w 40"/>
                  <a:gd name="T9" fmla="*/ 24 h 40"/>
                  <a:gd name="T10" fmla="*/ 18 w 40"/>
                  <a:gd name="T11" fmla="*/ 24 h 40"/>
                  <a:gd name="T12" fmla="*/ 16 w 40"/>
                  <a:gd name="T13" fmla="*/ 23 h 40"/>
                  <a:gd name="T14" fmla="*/ 14 w 40"/>
                  <a:gd name="T15" fmla="*/ 21 h 40"/>
                  <a:gd name="T16" fmla="*/ 14 w 40"/>
                  <a:gd name="T17" fmla="*/ 19 h 40"/>
                  <a:gd name="T18" fmla="*/ 14 w 40"/>
                  <a:gd name="T19" fmla="*/ 16 h 40"/>
                  <a:gd name="T20" fmla="*/ 16 w 40"/>
                  <a:gd name="T21" fmla="*/ 15 h 40"/>
                  <a:gd name="T22" fmla="*/ 18 w 40"/>
                  <a:gd name="T23" fmla="*/ 13 h 40"/>
                  <a:gd name="T24" fmla="*/ 20 w 40"/>
                  <a:gd name="T25" fmla="*/ 13 h 40"/>
                  <a:gd name="T26" fmla="*/ 22 w 40"/>
                  <a:gd name="T27" fmla="*/ 13 h 40"/>
                  <a:gd name="T28" fmla="*/ 24 w 40"/>
                  <a:gd name="T29" fmla="*/ 14 h 40"/>
                  <a:gd name="T30" fmla="*/ 25 w 40"/>
                  <a:gd name="T31" fmla="*/ 16 h 40"/>
                  <a:gd name="T32" fmla="*/ 25 w 40"/>
                  <a:gd name="T33" fmla="*/ 19 h 40"/>
                  <a:gd name="T34" fmla="*/ 25 w 40"/>
                  <a:gd name="T35" fmla="*/ 21 h 40"/>
                  <a:gd name="T36" fmla="*/ 34 w 40"/>
                  <a:gd name="T37" fmla="*/ 6 h 40"/>
                  <a:gd name="T38" fmla="*/ 34 w 40"/>
                  <a:gd name="T39" fmla="*/ 6 h 40"/>
                  <a:gd name="T40" fmla="*/ 33 w 40"/>
                  <a:gd name="T41" fmla="*/ 5 h 40"/>
                  <a:gd name="T42" fmla="*/ 32 w 40"/>
                  <a:gd name="T43" fmla="*/ 5 h 40"/>
                  <a:gd name="T44" fmla="*/ 28 w 40"/>
                  <a:gd name="T45" fmla="*/ 1 h 40"/>
                  <a:gd name="T46" fmla="*/ 26 w 40"/>
                  <a:gd name="T47" fmla="*/ 1 h 40"/>
                  <a:gd name="T48" fmla="*/ 22 w 40"/>
                  <a:gd name="T49" fmla="*/ 0 h 40"/>
                  <a:gd name="T50" fmla="*/ 20 w 40"/>
                  <a:gd name="T51" fmla="*/ 0 h 40"/>
                  <a:gd name="T52" fmla="*/ 18 w 40"/>
                  <a:gd name="T53" fmla="*/ 0 h 40"/>
                  <a:gd name="T54" fmla="*/ 14 w 40"/>
                  <a:gd name="T55" fmla="*/ 1 h 40"/>
                  <a:gd name="T56" fmla="*/ 12 w 40"/>
                  <a:gd name="T57" fmla="*/ 1 h 40"/>
                  <a:gd name="T58" fmla="*/ 7 w 40"/>
                  <a:gd name="T59" fmla="*/ 5 h 40"/>
                  <a:gd name="T60" fmla="*/ 6 w 40"/>
                  <a:gd name="T61" fmla="*/ 5 h 40"/>
                  <a:gd name="T62" fmla="*/ 6 w 40"/>
                  <a:gd name="T63" fmla="*/ 6 h 40"/>
                  <a:gd name="T64" fmla="*/ 5 w 40"/>
                  <a:gd name="T65" fmla="*/ 6 h 40"/>
                  <a:gd name="T66" fmla="*/ 0 w 40"/>
                  <a:gd name="T67" fmla="*/ 20 h 40"/>
                  <a:gd name="T68" fmla="*/ 20 w 40"/>
                  <a:gd name="T69" fmla="*/ 40 h 40"/>
                  <a:gd name="T70" fmla="*/ 40 w 40"/>
                  <a:gd name="T71" fmla="*/ 20 h 40"/>
                  <a:gd name="T72" fmla="*/ 34 w 40"/>
                  <a:gd name="T73" fmla="*/ 6 h 40"/>
                  <a:gd name="T74" fmla="*/ 34 w 40"/>
                  <a:gd name="T7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" h="40">
                    <a:moveTo>
                      <a:pt x="25" y="21"/>
                    </a:moveTo>
                    <a:lnTo>
                      <a:pt x="25" y="21"/>
                    </a:lnTo>
                    <a:cubicBezTo>
                      <a:pt x="25" y="21"/>
                      <a:pt x="24" y="22"/>
                      <a:pt x="24" y="23"/>
                    </a:cubicBezTo>
                    <a:cubicBezTo>
                      <a:pt x="23" y="23"/>
                      <a:pt x="23" y="23"/>
                      <a:pt x="22" y="24"/>
                    </a:cubicBezTo>
                    <a:cubicBezTo>
                      <a:pt x="21" y="24"/>
                      <a:pt x="20" y="24"/>
                      <a:pt x="20" y="24"/>
                    </a:cubicBezTo>
                    <a:cubicBezTo>
                      <a:pt x="19" y="24"/>
                      <a:pt x="18" y="24"/>
                      <a:pt x="18" y="24"/>
                    </a:cubicBezTo>
                    <a:cubicBezTo>
                      <a:pt x="17" y="23"/>
                      <a:pt x="16" y="23"/>
                      <a:pt x="16" y="23"/>
                    </a:cubicBezTo>
                    <a:cubicBezTo>
                      <a:pt x="15" y="22"/>
                      <a:pt x="15" y="21"/>
                      <a:pt x="14" y="21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4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7" y="14"/>
                      <a:pt x="18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0" y="13"/>
                      <a:pt x="21" y="13"/>
                      <a:pt x="22" y="13"/>
                    </a:cubicBezTo>
                    <a:cubicBezTo>
                      <a:pt x="22" y="14"/>
                      <a:pt x="23" y="14"/>
                      <a:pt x="24" y="14"/>
                    </a:cubicBezTo>
                    <a:cubicBezTo>
                      <a:pt x="24" y="15"/>
                      <a:pt x="25" y="16"/>
                      <a:pt x="25" y="16"/>
                    </a:cubicBezTo>
                    <a:cubicBezTo>
                      <a:pt x="25" y="17"/>
                      <a:pt x="25" y="18"/>
                      <a:pt x="25" y="19"/>
                    </a:cubicBezTo>
                    <a:cubicBezTo>
                      <a:pt x="25" y="19"/>
                      <a:pt x="25" y="20"/>
                      <a:pt x="25" y="21"/>
                    </a:cubicBezTo>
                    <a:close/>
                    <a:moveTo>
                      <a:pt x="34" y="6"/>
                    </a:moveTo>
                    <a:lnTo>
                      <a:pt x="34" y="6"/>
                    </a:lnTo>
                    <a:cubicBezTo>
                      <a:pt x="33" y="6"/>
                      <a:pt x="33" y="6"/>
                      <a:pt x="33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1" y="3"/>
                      <a:pt x="29" y="2"/>
                      <a:pt x="28" y="1"/>
                    </a:cubicBezTo>
                    <a:cubicBezTo>
                      <a:pt x="27" y="1"/>
                      <a:pt x="26" y="1"/>
                      <a:pt x="26" y="1"/>
                    </a:cubicBezTo>
                    <a:cubicBezTo>
                      <a:pt x="24" y="0"/>
                      <a:pt x="23" y="0"/>
                      <a:pt x="22" y="0"/>
                    </a:cubicBezTo>
                    <a:cubicBezTo>
                      <a:pt x="21" y="0"/>
                      <a:pt x="20" y="0"/>
                      <a:pt x="20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0" y="2"/>
                      <a:pt x="8" y="3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5" y="6"/>
                    </a:lnTo>
                    <a:cubicBezTo>
                      <a:pt x="2" y="10"/>
                      <a:pt x="0" y="14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14"/>
                      <a:pt x="38" y="10"/>
                      <a:pt x="34" y="6"/>
                    </a:cubicBezTo>
                    <a:lnTo>
                      <a:pt x="34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7" name="Freeform 15">
                <a:extLst>
                  <a:ext uri="{FF2B5EF4-FFF2-40B4-BE49-F238E27FC236}">
                    <a16:creationId xmlns:a16="http://schemas.microsoft.com/office/drawing/2014/main" id="{85629872-672F-4ED2-AA64-576B2D500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0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0" y="1"/>
                      <a:pt x="0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8" name="Freeform 16">
                <a:extLst>
                  <a:ext uri="{FF2B5EF4-FFF2-40B4-BE49-F238E27FC236}">
                    <a16:creationId xmlns:a16="http://schemas.microsoft.com/office/drawing/2014/main" id="{9B8E11D6-2E64-43EC-B69B-491FB15EC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9" name="Freeform 17">
                <a:extLst>
                  <a:ext uri="{FF2B5EF4-FFF2-40B4-BE49-F238E27FC236}">
                    <a16:creationId xmlns:a16="http://schemas.microsoft.com/office/drawing/2014/main" id="{ABAE5910-144C-4494-9F7C-89749E2B0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7" y="234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0" name="Freeform 18">
                <a:extLst>
                  <a:ext uri="{FF2B5EF4-FFF2-40B4-BE49-F238E27FC236}">
                    <a16:creationId xmlns:a16="http://schemas.microsoft.com/office/drawing/2014/main" id="{69B79655-0F9B-4A57-A81A-549462F04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1" name="Freeform 19">
                <a:extLst>
                  <a:ext uri="{FF2B5EF4-FFF2-40B4-BE49-F238E27FC236}">
                    <a16:creationId xmlns:a16="http://schemas.microsoft.com/office/drawing/2014/main" id="{93E7397F-4504-4707-A063-86D2841CE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45"/>
                <a:ext cx="12" cy="11"/>
              </a:xfrm>
              <a:custGeom>
                <a:avLst/>
                <a:gdLst>
                  <a:gd name="T0" fmla="*/ 10 w 11"/>
                  <a:gd name="T1" fmla="*/ 1 h 11"/>
                  <a:gd name="T2" fmla="*/ 10 w 11"/>
                  <a:gd name="T3" fmla="*/ 1 h 11"/>
                  <a:gd name="T4" fmla="*/ 8 w 11"/>
                  <a:gd name="T5" fmla="*/ 0 h 11"/>
                  <a:gd name="T6" fmla="*/ 6 w 11"/>
                  <a:gd name="T7" fmla="*/ 0 h 11"/>
                  <a:gd name="T8" fmla="*/ 4 w 11"/>
                  <a:gd name="T9" fmla="*/ 0 h 11"/>
                  <a:gd name="T10" fmla="*/ 2 w 11"/>
                  <a:gd name="T11" fmla="*/ 2 h 11"/>
                  <a:gd name="T12" fmla="*/ 0 w 11"/>
                  <a:gd name="T13" fmla="*/ 3 h 11"/>
                  <a:gd name="T14" fmla="*/ 0 w 11"/>
                  <a:gd name="T15" fmla="*/ 6 h 11"/>
                  <a:gd name="T16" fmla="*/ 0 w 11"/>
                  <a:gd name="T17" fmla="*/ 8 h 11"/>
                  <a:gd name="T18" fmla="*/ 2 w 11"/>
                  <a:gd name="T19" fmla="*/ 10 h 11"/>
                  <a:gd name="T20" fmla="*/ 4 w 11"/>
                  <a:gd name="T21" fmla="*/ 11 h 11"/>
                  <a:gd name="T22" fmla="*/ 6 w 11"/>
                  <a:gd name="T23" fmla="*/ 11 h 11"/>
                  <a:gd name="T24" fmla="*/ 8 w 11"/>
                  <a:gd name="T25" fmla="*/ 11 h 11"/>
                  <a:gd name="T26" fmla="*/ 10 w 11"/>
                  <a:gd name="T27" fmla="*/ 10 h 11"/>
                  <a:gd name="T28" fmla="*/ 11 w 11"/>
                  <a:gd name="T29" fmla="*/ 8 h 11"/>
                  <a:gd name="T30" fmla="*/ 11 w 11"/>
                  <a:gd name="T31" fmla="*/ 6 h 11"/>
                  <a:gd name="T32" fmla="*/ 11 w 11"/>
                  <a:gd name="T33" fmla="*/ 3 h 11"/>
                  <a:gd name="T34" fmla="*/ 10 w 11"/>
                  <a:gd name="T3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1">
                    <a:moveTo>
                      <a:pt x="10" y="1"/>
                    </a:moveTo>
                    <a:lnTo>
                      <a:pt x="10" y="1"/>
                    </a:lnTo>
                    <a:cubicBezTo>
                      <a:pt x="9" y="1"/>
                      <a:pt x="9" y="1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3" y="10"/>
                      <a:pt x="4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6" y="11"/>
                      <a:pt x="7" y="11"/>
                      <a:pt x="8" y="11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0" y="9"/>
                      <a:pt x="11" y="8"/>
                      <a:pt x="11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4"/>
                      <a:pt x="11" y="3"/>
                    </a:cubicBezTo>
                    <a:cubicBezTo>
                      <a:pt x="11" y="3"/>
                      <a:pt x="10" y="2"/>
                      <a:pt x="10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25" name="Group 133">
              <a:extLst>
                <a:ext uri="{FF2B5EF4-FFF2-40B4-BE49-F238E27FC236}">
                  <a16:creationId xmlns:a16="http://schemas.microsoft.com/office/drawing/2014/main" id="{F8B79C80-4589-4B62-8C20-F4FD139DFE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4067226" y="4615268"/>
              <a:ext cx="268995" cy="171179"/>
              <a:chOff x="6740" y="1489"/>
              <a:chExt cx="264" cy="168"/>
            </a:xfrm>
            <a:solidFill>
              <a:schemeClr val="tx2"/>
            </a:solidFill>
          </p:grpSpPr>
          <p:sp>
            <p:nvSpPr>
              <p:cNvPr id="1632" name="Freeform 134">
                <a:extLst>
                  <a:ext uri="{FF2B5EF4-FFF2-40B4-BE49-F238E27FC236}">
                    <a16:creationId xmlns:a16="http://schemas.microsoft.com/office/drawing/2014/main" id="{3C671625-3F26-40D1-89DF-188C38EC87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40" y="1489"/>
                <a:ext cx="264" cy="149"/>
              </a:xfrm>
              <a:custGeom>
                <a:avLst/>
                <a:gdLst>
                  <a:gd name="T0" fmla="*/ 186 w 426"/>
                  <a:gd name="T1" fmla="*/ 80 h 240"/>
                  <a:gd name="T2" fmla="*/ 186 w 426"/>
                  <a:gd name="T3" fmla="*/ 80 h 240"/>
                  <a:gd name="T4" fmla="*/ 186 w 426"/>
                  <a:gd name="T5" fmla="*/ 27 h 240"/>
                  <a:gd name="T6" fmla="*/ 242 w 426"/>
                  <a:gd name="T7" fmla="*/ 27 h 240"/>
                  <a:gd name="T8" fmla="*/ 251 w 426"/>
                  <a:gd name="T9" fmla="*/ 31 h 240"/>
                  <a:gd name="T10" fmla="*/ 301 w 426"/>
                  <a:gd name="T11" fmla="*/ 80 h 240"/>
                  <a:gd name="T12" fmla="*/ 186 w 426"/>
                  <a:gd name="T13" fmla="*/ 80 h 240"/>
                  <a:gd name="T14" fmla="*/ 159 w 426"/>
                  <a:gd name="T15" fmla="*/ 80 h 240"/>
                  <a:gd name="T16" fmla="*/ 159 w 426"/>
                  <a:gd name="T17" fmla="*/ 80 h 240"/>
                  <a:gd name="T18" fmla="*/ 64 w 426"/>
                  <a:gd name="T19" fmla="*/ 80 h 240"/>
                  <a:gd name="T20" fmla="*/ 84 w 426"/>
                  <a:gd name="T21" fmla="*/ 35 h 240"/>
                  <a:gd name="T22" fmla="*/ 90 w 426"/>
                  <a:gd name="T23" fmla="*/ 29 h 240"/>
                  <a:gd name="T24" fmla="*/ 97 w 426"/>
                  <a:gd name="T25" fmla="*/ 27 h 240"/>
                  <a:gd name="T26" fmla="*/ 159 w 426"/>
                  <a:gd name="T27" fmla="*/ 27 h 240"/>
                  <a:gd name="T28" fmla="*/ 159 w 426"/>
                  <a:gd name="T29" fmla="*/ 80 h 240"/>
                  <a:gd name="T30" fmla="*/ 420 w 426"/>
                  <a:gd name="T31" fmla="*/ 129 h 240"/>
                  <a:gd name="T32" fmla="*/ 420 w 426"/>
                  <a:gd name="T33" fmla="*/ 129 h 240"/>
                  <a:gd name="T34" fmla="*/ 403 w 426"/>
                  <a:gd name="T35" fmla="*/ 104 h 240"/>
                  <a:gd name="T36" fmla="*/ 377 w 426"/>
                  <a:gd name="T37" fmla="*/ 87 h 240"/>
                  <a:gd name="T38" fmla="*/ 346 w 426"/>
                  <a:gd name="T39" fmla="*/ 80 h 240"/>
                  <a:gd name="T40" fmla="*/ 338 w 426"/>
                  <a:gd name="T41" fmla="*/ 80 h 240"/>
                  <a:gd name="T42" fmla="*/ 270 w 426"/>
                  <a:gd name="T43" fmla="*/ 12 h 240"/>
                  <a:gd name="T44" fmla="*/ 257 w 426"/>
                  <a:gd name="T45" fmla="*/ 3 h 240"/>
                  <a:gd name="T46" fmla="*/ 242 w 426"/>
                  <a:gd name="T47" fmla="*/ 0 h 240"/>
                  <a:gd name="T48" fmla="*/ 53 w 426"/>
                  <a:gd name="T49" fmla="*/ 0 h 240"/>
                  <a:gd name="T50" fmla="*/ 53 w 426"/>
                  <a:gd name="T51" fmla="*/ 27 h 240"/>
                  <a:gd name="T52" fmla="*/ 59 w 426"/>
                  <a:gd name="T53" fmla="*/ 27 h 240"/>
                  <a:gd name="T54" fmla="*/ 6 w 426"/>
                  <a:gd name="T55" fmla="*/ 144 h 240"/>
                  <a:gd name="T56" fmla="*/ 0 w 426"/>
                  <a:gd name="T57" fmla="*/ 172 h 240"/>
                  <a:gd name="T58" fmla="*/ 0 w 426"/>
                  <a:gd name="T59" fmla="*/ 187 h 240"/>
                  <a:gd name="T60" fmla="*/ 2 w 426"/>
                  <a:gd name="T61" fmla="*/ 204 h 240"/>
                  <a:gd name="T62" fmla="*/ 8 w 426"/>
                  <a:gd name="T63" fmla="*/ 183 h 240"/>
                  <a:gd name="T64" fmla="*/ 24 w 426"/>
                  <a:gd name="T65" fmla="*/ 159 h 240"/>
                  <a:gd name="T66" fmla="*/ 49 w 426"/>
                  <a:gd name="T67" fmla="*/ 142 h 240"/>
                  <a:gd name="T68" fmla="*/ 79 w 426"/>
                  <a:gd name="T69" fmla="*/ 136 h 240"/>
                  <a:gd name="T70" fmla="*/ 110 w 426"/>
                  <a:gd name="T71" fmla="*/ 142 h 240"/>
                  <a:gd name="T72" fmla="*/ 135 w 426"/>
                  <a:gd name="T73" fmla="*/ 159 h 240"/>
                  <a:gd name="T74" fmla="*/ 151 w 426"/>
                  <a:gd name="T75" fmla="*/ 183 h 240"/>
                  <a:gd name="T76" fmla="*/ 157 w 426"/>
                  <a:gd name="T77" fmla="*/ 214 h 240"/>
                  <a:gd name="T78" fmla="*/ 153 w 426"/>
                  <a:gd name="T79" fmla="*/ 240 h 240"/>
                  <a:gd name="T80" fmla="*/ 246 w 426"/>
                  <a:gd name="T81" fmla="*/ 240 h 240"/>
                  <a:gd name="T82" fmla="*/ 242 w 426"/>
                  <a:gd name="T83" fmla="*/ 214 h 240"/>
                  <a:gd name="T84" fmla="*/ 248 w 426"/>
                  <a:gd name="T85" fmla="*/ 183 h 240"/>
                  <a:gd name="T86" fmla="*/ 264 w 426"/>
                  <a:gd name="T87" fmla="*/ 159 h 240"/>
                  <a:gd name="T88" fmla="*/ 289 w 426"/>
                  <a:gd name="T89" fmla="*/ 142 h 240"/>
                  <a:gd name="T90" fmla="*/ 319 w 426"/>
                  <a:gd name="T91" fmla="*/ 136 h 240"/>
                  <a:gd name="T92" fmla="*/ 350 w 426"/>
                  <a:gd name="T93" fmla="*/ 142 h 240"/>
                  <a:gd name="T94" fmla="*/ 375 w 426"/>
                  <a:gd name="T95" fmla="*/ 159 h 240"/>
                  <a:gd name="T96" fmla="*/ 391 w 426"/>
                  <a:gd name="T97" fmla="*/ 183 h 240"/>
                  <a:gd name="T98" fmla="*/ 397 w 426"/>
                  <a:gd name="T99" fmla="*/ 214 h 240"/>
                  <a:gd name="T100" fmla="*/ 393 w 426"/>
                  <a:gd name="T101" fmla="*/ 240 h 240"/>
                  <a:gd name="T102" fmla="*/ 399 w 426"/>
                  <a:gd name="T103" fmla="*/ 240 h 240"/>
                  <a:gd name="T104" fmla="*/ 410 w 426"/>
                  <a:gd name="T105" fmla="*/ 238 h 240"/>
                  <a:gd name="T106" fmla="*/ 418 w 426"/>
                  <a:gd name="T107" fmla="*/ 233 h 240"/>
                  <a:gd name="T108" fmla="*/ 424 w 426"/>
                  <a:gd name="T109" fmla="*/ 224 h 240"/>
                  <a:gd name="T110" fmla="*/ 426 w 426"/>
                  <a:gd name="T111" fmla="*/ 214 h 240"/>
                  <a:gd name="T112" fmla="*/ 426 w 426"/>
                  <a:gd name="T113" fmla="*/ 160 h 240"/>
                  <a:gd name="T114" fmla="*/ 420 w 426"/>
                  <a:gd name="T115" fmla="*/ 1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6" h="240">
                    <a:moveTo>
                      <a:pt x="186" y="80"/>
                    </a:moveTo>
                    <a:lnTo>
                      <a:pt x="186" y="80"/>
                    </a:lnTo>
                    <a:lnTo>
                      <a:pt x="186" y="27"/>
                    </a:lnTo>
                    <a:lnTo>
                      <a:pt x="242" y="27"/>
                    </a:lnTo>
                    <a:cubicBezTo>
                      <a:pt x="245" y="27"/>
                      <a:pt x="249" y="28"/>
                      <a:pt x="251" y="31"/>
                    </a:cubicBezTo>
                    <a:lnTo>
                      <a:pt x="301" y="80"/>
                    </a:lnTo>
                    <a:lnTo>
                      <a:pt x="186" y="80"/>
                    </a:lnTo>
                    <a:close/>
                    <a:moveTo>
                      <a:pt x="159" y="80"/>
                    </a:moveTo>
                    <a:lnTo>
                      <a:pt x="159" y="80"/>
                    </a:lnTo>
                    <a:lnTo>
                      <a:pt x="64" y="80"/>
                    </a:lnTo>
                    <a:lnTo>
                      <a:pt x="84" y="35"/>
                    </a:lnTo>
                    <a:cubicBezTo>
                      <a:pt x="86" y="32"/>
                      <a:pt x="87" y="31"/>
                      <a:pt x="90" y="29"/>
                    </a:cubicBezTo>
                    <a:cubicBezTo>
                      <a:pt x="92" y="28"/>
                      <a:pt x="94" y="27"/>
                      <a:pt x="97" y="27"/>
                    </a:cubicBezTo>
                    <a:lnTo>
                      <a:pt x="159" y="27"/>
                    </a:lnTo>
                    <a:lnTo>
                      <a:pt x="159" y="80"/>
                    </a:lnTo>
                    <a:close/>
                    <a:moveTo>
                      <a:pt x="420" y="129"/>
                    </a:moveTo>
                    <a:lnTo>
                      <a:pt x="420" y="129"/>
                    </a:lnTo>
                    <a:cubicBezTo>
                      <a:pt x="416" y="119"/>
                      <a:pt x="410" y="111"/>
                      <a:pt x="403" y="104"/>
                    </a:cubicBezTo>
                    <a:cubicBezTo>
                      <a:pt x="396" y="97"/>
                      <a:pt x="387" y="91"/>
                      <a:pt x="377" y="87"/>
                    </a:cubicBezTo>
                    <a:cubicBezTo>
                      <a:pt x="368" y="82"/>
                      <a:pt x="357" y="80"/>
                      <a:pt x="346" y="80"/>
                    </a:cubicBezTo>
                    <a:lnTo>
                      <a:pt x="338" y="80"/>
                    </a:lnTo>
                    <a:lnTo>
                      <a:pt x="270" y="12"/>
                    </a:lnTo>
                    <a:cubicBezTo>
                      <a:pt x="266" y="8"/>
                      <a:pt x="262" y="5"/>
                      <a:pt x="257" y="3"/>
                    </a:cubicBezTo>
                    <a:cubicBezTo>
                      <a:pt x="252" y="1"/>
                      <a:pt x="247" y="0"/>
                      <a:pt x="242" y="0"/>
                    </a:cubicBezTo>
                    <a:lnTo>
                      <a:pt x="53" y="0"/>
                    </a:lnTo>
                    <a:lnTo>
                      <a:pt x="53" y="27"/>
                    </a:lnTo>
                    <a:lnTo>
                      <a:pt x="59" y="27"/>
                    </a:lnTo>
                    <a:lnTo>
                      <a:pt x="6" y="144"/>
                    </a:lnTo>
                    <a:cubicBezTo>
                      <a:pt x="2" y="153"/>
                      <a:pt x="0" y="162"/>
                      <a:pt x="0" y="172"/>
                    </a:cubicBezTo>
                    <a:lnTo>
                      <a:pt x="0" y="187"/>
                    </a:lnTo>
                    <a:cubicBezTo>
                      <a:pt x="0" y="193"/>
                      <a:pt x="0" y="198"/>
                      <a:pt x="2" y="204"/>
                    </a:cubicBezTo>
                    <a:cubicBezTo>
                      <a:pt x="3" y="197"/>
                      <a:pt x="5" y="190"/>
                      <a:pt x="8" y="183"/>
                    </a:cubicBezTo>
                    <a:cubicBezTo>
                      <a:pt x="12" y="174"/>
                      <a:pt x="17" y="166"/>
                      <a:pt x="24" y="159"/>
                    </a:cubicBezTo>
                    <a:cubicBezTo>
                      <a:pt x="31" y="152"/>
                      <a:pt x="40" y="146"/>
                      <a:pt x="49" y="142"/>
                    </a:cubicBezTo>
                    <a:cubicBezTo>
                      <a:pt x="58" y="138"/>
                      <a:pt x="69" y="136"/>
                      <a:pt x="79" y="136"/>
                    </a:cubicBezTo>
                    <a:cubicBezTo>
                      <a:pt x="90" y="136"/>
                      <a:pt x="101" y="138"/>
                      <a:pt x="110" y="142"/>
                    </a:cubicBezTo>
                    <a:cubicBezTo>
                      <a:pt x="119" y="146"/>
                      <a:pt x="128" y="152"/>
                      <a:pt x="135" y="159"/>
                    </a:cubicBezTo>
                    <a:cubicBezTo>
                      <a:pt x="142" y="166"/>
                      <a:pt x="147" y="174"/>
                      <a:pt x="151" y="183"/>
                    </a:cubicBezTo>
                    <a:cubicBezTo>
                      <a:pt x="155" y="193"/>
                      <a:pt x="157" y="203"/>
                      <a:pt x="157" y="214"/>
                    </a:cubicBezTo>
                    <a:cubicBezTo>
                      <a:pt x="157" y="223"/>
                      <a:pt x="156" y="232"/>
                      <a:pt x="153" y="240"/>
                    </a:cubicBezTo>
                    <a:lnTo>
                      <a:pt x="246" y="240"/>
                    </a:lnTo>
                    <a:cubicBezTo>
                      <a:pt x="243" y="232"/>
                      <a:pt x="242" y="223"/>
                      <a:pt x="242" y="214"/>
                    </a:cubicBezTo>
                    <a:cubicBezTo>
                      <a:pt x="242" y="203"/>
                      <a:pt x="244" y="193"/>
                      <a:pt x="248" y="183"/>
                    </a:cubicBezTo>
                    <a:cubicBezTo>
                      <a:pt x="252" y="174"/>
                      <a:pt x="257" y="166"/>
                      <a:pt x="264" y="159"/>
                    </a:cubicBezTo>
                    <a:cubicBezTo>
                      <a:pt x="271" y="152"/>
                      <a:pt x="280" y="146"/>
                      <a:pt x="289" y="142"/>
                    </a:cubicBezTo>
                    <a:cubicBezTo>
                      <a:pt x="298" y="138"/>
                      <a:pt x="309" y="136"/>
                      <a:pt x="319" y="136"/>
                    </a:cubicBezTo>
                    <a:cubicBezTo>
                      <a:pt x="330" y="136"/>
                      <a:pt x="341" y="138"/>
                      <a:pt x="350" y="142"/>
                    </a:cubicBezTo>
                    <a:cubicBezTo>
                      <a:pt x="359" y="146"/>
                      <a:pt x="367" y="152"/>
                      <a:pt x="375" y="159"/>
                    </a:cubicBezTo>
                    <a:cubicBezTo>
                      <a:pt x="382" y="166"/>
                      <a:pt x="387" y="174"/>
                      <a:pt x="391" y="183"/>
                    </a:cubicBezTo>
                    <a:cubicBezTo>
                      <a:pt x="395" y="193"/>
                      <a:pt x="397" y="203"/>
                      <a:pt x="397" y="214"/>
                    </a:cubicBezTo>
                    <a:cubicBezTo>
                      <a:pt x="397" y="223"/>
                      <a:pt x="396" y="232"/>
                      <a:pt x="393" y="240"/>
                    </a:cubicBezTo>
                    <a:lnTo>
                      <a:pt x="399" y="240"/>
                    </a:lnTo>
                    <a:cubicBezTo>
                      <a:pt x="403" y="240"/>
                      <a:pt x="407" y="240"/>
                      <a:pt x="410" y="238"/>
                    </a:cubicBezTo>
                    <a:cubicBezTo>
                      <a:pt x="413" y="237"/>
                      <a:pt x="416" y="235"/>
                      <a:pt x="418" y="233"/>
                    </a:cubicBezTo>
                    <a:cubicBezTo>
                      <a:pt x="421" y="230"/>
                      <a:pt x="423" y="227"/>
                      <a:pt x="424" y="224"/>
                    </a:cubicBezTo>
                    <a:cubicBezTo>
                      <a:pt x="425" y="221"/>
                      <a:pt x="426" y="217"/>
                      <a:pt x="426" y="214"/>
                    </a:cubicBezTo>
                    <a:lnTo>
                      <a:pt x="426" y="160"/>
                    </a:lnTo>
                    <a:cubicBezTo>
                      <a:pt x="426" y="149"/>
                      <a:pt x="424" y="139"/>
                      <a:pt x="420" y="129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3" name="Freeform 135">
                <a:extLst>
                  <a:ext uri="{FF2B5EF4-FFF2-40B4-BE49-F238E27FC236}">
                    <a16:creationId xmlns:a16="http://schemas.microsoft.com/office/drawing/2014/main" id="{95FAB929-5647-4BE7-B5EB-96BC62D376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4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7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7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96 w 113"/>
                  <a:gd name="T37" fmla="*/ 16 h 112"/>
                  <a:gd name="T38" fmla="*/ 96 w 113"/>
                  <a:gd name="T39" fmla="*/ 16 h 112"/>
                  <a:gd name="T40" fmla="*/ 78 w 113"/>
                  <a:gd name="T41" fmla="*/ 4 h 112"/>
                  <a:gd name="T42" fmla="*/ 57 w 113"/>
                  <a:gd name="T43" fmla="*/ 0 h 112"/>
                  <a:gd name="T44" fmla="*/ 35 w 113"/>
                  <a:gd name="T45" fmla="*/ 4 h 112"/>
                  <a:gd name="T46" fmla="*/ 17 w 113"/>
                  <a:gd name="T47" fmla="*/ 16 h 112"/>
                  <a:gd name="T48" fmla="*/ 5 w 113"/>
                  <a:gd name="T49" fmla="*/ 34 h 112"/>
                  <a:gd name="T50" fmla="*/ 0 w 113"/>
                  <a:gd name="T51" fmla="*/ 56 h 112"/>
                  <a:gd name="T52" fmla="*/ 4 w 113"/>
                  <a:gd name="T53" fmla="*/ 76 h 112"/>
                  <a:gd name="T54" fmla="*/ 5 w 113"/>
                  <a:gd name="T55" fmla="*/ 78 h 112"/>
                  <a:gd name="T56" fmla="*/ 17 w 113"/>
                  <a:gd name="T57" fmla="*/ 95 h 112"/>
                  <a:gd name="T58" fmla="*/ 35 w 113"/>
                  <a:gd name="T59" fmla="*/ 108 h 112"/>
                  <a:gd name="T60" fmla="*/ 57 w 113"/>
                  <a:gd name="T61" fmla="*/ 112 h 112"/>
                  <a:gd name="T62" fmla="*/ 78 w 113"/>
                  <a:gd name="T63" fmla="*/ 108 h 112"/>
                  <a:gd name="T64" fmla="*/ 96 w 113"/>
                  <a:gd name="T65" fmla="*/ 95 h 112"/>
                  <a:gd name="T66" fmla="*/ 106 w 113"/>
                  <a:gd name="T67" fmla="*/ 82 h 112"/>
                  <a:gd name="T68" fmla="*/ 108 w 113"/>
                  <a:gd name="T69" fmla="*/ 78 h 112"/>
                  <a:gd name="T70" fmla="*/ 113 w 113"/>
                  <a:gd name="T71" fmla="*/ 56 h 112"/>
                  <a:gd name="T72" fmla="*/ 108 w 113"/>
                  <a:gd name="T73" fmla="*/ 34 h 112"/>
                  <a:gd name="T74" fmla="*/ 96 w 113"/>
                  <a:gd name="T75" fmla="*/ 1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7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7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96" y="16"/>
                    </a:moveTo>
                    <a:lnTo>
                      <a:pt x="96" y="16"/>
                    </a:ln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7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3"/>
                      <a:pt x="2" y="69"/>
                      <a:pt x="4" y="76"/>
                    </a:cubicBezTo>
                    <a:cubicBezTo>
                      <a:pt x="4" y="76"/>
                      <a:pt x="4" y="77"/>
                      <a:pt x="5" y="78"/>
                    </a:cubicBezTo>
                    <a:cubicBezTo>
                      <a:pt x="8" y="84"/>
                      <a:pt x="12" y="90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7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ubicBezTo>
                      <a:pt x="105" y="27"/>
                      <a:pt x="101" y="21"/>
                      <a:pt x="96" y="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4" name="Freeform 136">
                <a:extLst>
                  <a:ext uri="{FF2B5EF4-FFF2-40B4-BE49-F238E27FC236}">
                    <a16:creationId xmlns:a16="http://schemas.microsoft.com/office/drawing/2014/main" id="{11D39407-FFCE-4F7B-81A6-EABDA48966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3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6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6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108 w 113"/>
                  <a:gd name="T37" fmla="*/ 34 h 112"/>
                  <a:gd name="T38" fmla="*/ 108 w 113"/>
                  <a:gd name="T39" fmla="*/ 34 h 112"/>
                  <a:gd name="T40" fmla="*/ 96 w 113"/>
                  <a:gd name="T41" fmla="*/ 16 h 112"/>
                  <a:gd name="T42" fmla="*/ 78 w 113"/>
                  <a:gd name="T43" fmla="*/ 4 h 112"/>
                  <a:gd name="T44" fmla="*/ 56 w 113"/>
                  <a:gd name="T45" fmla="*/ 0 h 112"/>
                  <a:gd name="T46" fmla="*/ 35 w 113"/>
                  <a:gd name="T47" fmla="*/ 4 h 112"/>
                  <a:gd name="T48" fmla="*/ 17 w 113"/>
                  <a:gd name="T49" fmla="*/ 16 h 112"/>
                  <a:gd name="T50" fmla="*/ 5 w 113"/>
                  <a:gd name="T51" fmla="*/ 34 h 112"/>
                  <a:gd name="T52" fmla="*/ 0 w 113"/>
                  <a:gd name="T53" fmla="*/ 56 h 112"/>
                  <a:gd name="T54" fmla="*/ 5 w 113"/>
                  <a:gd name="T55" fmla="*/ 78 h 112"/>
                  <a:gd name="T56" fmla="*/ 7 w 113"/>
                  <a:gd name="T57" fmla="*/ 82 h 112"/>
                  <a:gd name="T58" fmla="*/ 17 w 113"/>
                  <a:gd name="T59" fmla="*/ 95 h 112"/>
                  <a:gd name="T60" fmla="*/ 35 w 113"/>
                  <a:gd name="T61" fmla="*/ 108 h 112"/>
                  <a:gd name="T62" fmla="*/ 56 w 113"/>
                  <a:gd name="T63" fmla="*/ 112 h 112"/>
                  <a:gd name="T64" fmla="*/ 78 w 113"/>
                  <a:gd name="T65" fmla="*/ 108 h 112"/>
                  <a:gd name="T66" fmla="*/ 96 w 113"/>
                  <a:gd name="T67" fmla="*/ 95 h 112"/>
                  <a:gd name="T68" fmla="*/ 106 w 113"/>
                  <a:gd name="T69" fmla="*/ 82 h 112"/>
                  <a:gd name="T70" fmla="*/ 108 w 113"/>
                  <a:gd name="T71" fmla="*/ 78 h 112"/>
                  <a:gd name="T72" fmla="*/ 113 w 113"/>
                  <a:gd name="T73" fmla="*/ 56 h 112"/>
                  <a:gd name="T74" fmla="*/ 108 w 113"/>
                  <a:gd name="T75" fmla="*/ 3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6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6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108" y="34"/>
                    </a:moveTo>
                    <a:lnTo>
                      <a:pt x="108" y="34"/>
                    </a:lnTo>
                    <a:cubicBezTo>
                      <a:pt x="105" y="27"/>
                      <a:pt x="101" y="21"/>
                      <a:pt x="96" y="16"/>
                    </a:cubicBez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6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4"/>
                      <a:pt x="2" y="71"/>
                      <a:pt x="5" y="78"/>
                    </a:cubicBezTo>
                    <a:cubicBezTo>
                      <a:pt x="5" y="79"/>
                      <a:pt x="6" y="81"/>
                      <a:pt x="7" y="82"/>
                    </a:cubicBezTo>
                    <a:cubicBezTo>
                      <a:pt x="10" y="87"/>
                      <a:pt x="13" y="92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6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5" name="Freeform 137">
                <a:extLst>
                  <a:ext uri="{FF2B5EF4-FFF2-40B4-BE49-F238E27FC236}">
                    <a16:creationId xmlns:a16="http://schemas.microsoft.com/office/drawing/2014/main" id="{70A3485A-A408-4A05-B1EE-956A54EC1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6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6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6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6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6" name="Freeform 138">
                <a:extLst>
                  <a:ext uri="{FF2B5EF4-FFF2-40B4-BE49-F238E27FC236}">
                    <a16:creationId xmlns:a16="http://schemas.microsoft.com/office/drawing/2014/main" id="{B8D573C2-73BD-4A0B-B61F-E61AC30C5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2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7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7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7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7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26" name="Group 133">
              <a:extLst>
                <a:ext uri="{FF2B5EF4-FFF2-40B4-BE49-F238E27FC236}">
                  <a16:creationId xmlns:a16="http://schemas.microsoft.com/office/drawing/2014/main" id="{E9E67F57-30D2-44CA-B30D-90309B1145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3716682" y="4644303"/>
              <a:ext cx="268995" cy="171179"/>
              <a:chOff x="6740" y="1489"/>
              <a:chExt cx="264" cy="168"/>
            </a:xfrm>
            <a:solidFill>
              <a:schemeClr val="tx2"/>
            </a:solidFill>
          </p:grpSpPr>
          <p:sp>
            <p:nvSpPr>
              <p:cNvPr id="1627" name="Freeform 134">
                <a:extLst>
                  <a:ext uri="{FF2B5EF4-FFF2-40B4-BE49-F238E27FC236}">
                    <a16:creationId xmlns:a16="http://schemas.microsoft.com/office/drawing/2014/main" id="{44F6979F-221B-4573-9360-7FE8A5DE01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40" y="1489"/>
                <a:ext cx="264" cy="149"/>
              </a:xfrm>
              <a:custGeom>
                <a:avLst/>
                <a:gdLst>
                  <a:gd name="T0" fmla="*/ 186 w 426"/>
                  <a:gd name="T1" fmla="*/ 80 h 240"/>
                  <a:gd name="T2" fmla="*/ 186 w 426"/>
                  <a:gd name="T3" fmla="*/ 80 h 240"/>
                  <a:gd name="T4" fmla="*/ 186 w 426"/>
                  <a:gd name="T5" fmla="*/ 27 h 240"/>
                  <a:gd name="T6" fmla="*/ 242 w 426"/>
                  <a:gd name="T7" fmla="*/ 27 h 240"/>
                  <a:gd name="T8" fmla="*/ 251 w 426"/>
                  <a:gd name="T9" fmla="*/ 31 h 240"/>
                  <a:gd name="T10" fmla="*/ 301 w 426"/>
                  <a:gd name="T11" fmla="*/ 80 h 240"/>
                  <a:gd name="T12" fmla="*/ 186 w 426"/>
                  <a:gd name="T13" fmla="*/ 80 h 240"/>
                  <a:gd name="T14" fmla="*/ 159 w 426"/>
                  <a:gd name="T15" fmla="*/ 80 h 240"/>
                  <a:gd name="T16" fmla="*/ 159 w 426"/>
                  <a:gd name="T17" fmla="*/ 80 h 240"/>
                  <a:gd name="T18" fmla="*/ 64 w 426"/>
                  <a:gd name="T19" fmla="*/ 80 h 240"/>
                  <a:gd name="T20" fmla="*/ 84 w 426"/>
                  <a:gd name="T21" fmla="*/ 35 h 240"/>
                  <a:gd name="T22" fmla="*/ 90 w 426"/>
                  <a:gd name="T23" fmla="*/ 29 h 240"/>
                  <a:gd name="T24" fmla="*/ 97 w 426"/>
                  <a:gd name="T25" fmla="*/ 27 h 240"/>
                  <a:gd name="T26" fmla="*/ 159 w 426"/>
                  <a:gd name="T27" fmla="*/ 27 h 240"/>
                  <a:gd name="T28" fmla="*/ 159 w 426"/>
                  <a:gd name="T29" fmla="*/ 80 h 240"/>
                  <a:gd name="T30" fmla="*/ 420 w 426"/>
                  <a:gd name="T31" fmla="*/ 129 h 240"/>
                  <a:gd name="T32" fmla="*/ 420 w 426"/>
                  <a:gd name="T33" fmla="*/ 129 h 240"/>
                  <a:gd name="T34" fmla="*/ 403 w 426"/>
                  <a:gd name="T35" fmla="*/ 104 h 240"/>
                  <a:gd name="T36" fmla="*/ 377 w 426"/>
                  <a:gd name="T37" fmla="*/ 87 h 240"/>
                  <a:gd name="T38" fmla="*/ 346 w 426"/>
                  <a:gd name="T39" fmla="*/ 80 h 240"/>
                  <a:gd name="T40" fmla="*/ 338 w 426"/>
                  <a:gd name="T41" fmla="*/ 80 h 240"/>
                  <a:gd name="T42" fmla="*/ 270 w 426"/>
                  <a:gd name="T43" fmla="*/ 12 h 240"/>
                  <a:gd name="T44" fmla="*/ 257 w 426"/>
                  <a:gd name="T45" fmla="*/ 3 h 240"/>
                  <a:gd name="T46" fmla="*/ 242 w 426"/>
                  <a:gd name="T47" fmla="*/ 0 h 240"/>
                  <a:gd name="T48" fmla="*/ 53 w 426"/>
                  <a:gd name="T49" fmla="*/ 0 h 240"/>
                  <a:gd name="T50" fmla="*/ 53 w 426"/>
                  <a:gd name="T51" fmla="*/ 27 h 240"/>
                  <a:gd name="T52" fmla="*/ 59 w 426"/>
                  <a:gd name="T53" fmla="*/ 27 h 240"/>
                  <a:gd name="T54" fmla="*/ 6 w 426"/>
                  <a:gd name="T55" fmla="*/ 144 h 240"/>
                  <a:gd name="T56" fmla="*/ 0 w 426"/>
                  <a:gd name="T57" fmla="*/ 172 h 240"/>
                  <a:gd name="T58" fmla="*/ 0 w 426"/>
                  <a:gd name="T59" fmla="*/ 187 h 240"/>
                  <a:gd name="T60" fmla="*/ 2 w 426"/>
                  <a:gd name="T61" fmla="*/ 204 h 240"/>
                  <a:gd name="T62" fmla="*/ 8 w 426"/>
                  <a:gd name="T63" fmla="*/ 183 h 240"/>
                  <a:gd name="T64" fmla="*/ 24 w 426"/>
                  <a:gd name="T65" fmla="*/ 159 h 240"/>
                  <a:gd name="T66" fmla="*/ 49 w 426"/>
                  <a:gd name="T67" fmla="*/ 142 h 240"/>
                  <a:gd name="T68" fmla="*/ 79 w 426"/>
                  <a:gd name="T69" fmla="*/ 136 h 240"/>
                  <a:gd name="T70" fmla="*/ 110 w 426"/>
                  <a:gd name="T71" fmla="*/ 142 h 240"/>
                  <a:gd name="T72" fmla="*/ 135 w 426"/>
                  <a:gd name="T73" fmla="*/ 159 h 240"/>
                  <a:gd name="T74" fmla="*/ 151 w 426"/>
                  <a:gd name="T75" fmla="*/ 183 h 240"/>
                  <a:gd name="T76" fmla="*/ 157 w 426"/>
                  <a:gd name="T77" fmla="*/ 214 h 240"/>
                  <a:gd name="T78" fmla="*/ 153 w 426"/>
                  <a:gd name="T79" fmla="*/ 240 h 240"/>
                  <a:gd name="T80" fmla="*/ 246 w 426"/>
                  <a:gd name="T81" fmla="*/ 240 h 240"/>
                  <a:gd name="T82" fmla="*/ 242 w 426"/>
                  <a:gd name="T83" fmla="*/ 214 h 240"/>
                  <a:gd name="T84" fmla="*/ 248 w 426"/>
                  <a:gd name="T85" fmla="*/ 183 h 240"/>
                  <a:gd name="T86" fmla="*/ 264 w 426"/>
                  <a:gd name="T87" fmla="*/ 159 h 240"/>
                  <a:gd name="T88" fmla="*/ 289 w 426"/>
                  <a:gd name="T89" fmla="*/ 142 h 240"/>
                  <a:gd name="T90" fmla="*/ 319 w 426"/>
                  <a:gd name="T91" fmla="*/ 136 h 240"/>
                  <a:gd name="T92" fmla="*/ 350 w 426"/>
                  <a:gd name="T93" fmla="*/ 142 h 240"/>
                  <a:gd name="T94" fmla="*/ 375 w 426"/>
                  <a:gd name="T95" fmla="*/ 159 h 240"/>
                  <a:gd name="T96" fmla="*/ 391 w 426"/>
                  <a:gd name="T97" fmla="*/ 183 h 240"/>
                  <a:gd name="T98" fmla="*/ 397 w 426"/>
                  <a:gd name="T99" fmla="*/ 214 h 240"/>
                  <a:gd name="T100" fmla="*/ 393 w 426"/>
                  <a:gd name="T101" fmla="*/ 240 h 240"/>
                  <a:gd name="T102" fmla="*/ 399 w 426"/>
                  <a:gd name="T103" fmla="*/ 240 h 240"/>
                  <a:gd name="T104" fmla="*/ 410 w 426"/>
                  <a:gd name="T105" fmla="*/ 238 h 240"/>
                  <a:gd name="T106" fmla="*/ 418 w 426"/>
                  <a:gd name="T107" fmla="*/ 233 h 240"/>
                  <a:gd name="T108" fmla="*/ 424 w 426"/>
                  <a:gd name="T109" fmla="*/ 224 h 240"/>
                  <a:gd name="T110" fmla="*/ 426 w 426"/>
                  <a:gd name="T111" fmla="*/ 214 h 240"/>
                  <a:gd name="T112" fmla="*/ 426 w 426"/>
                  <a:gd name="T113" fmla="*/ 160 h 240"/>
                  <a:gd name="T114" fmla="*/ 420 w 426"/>
                  <a:gd name="T115" fmla="*/ 1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6" h="240">
                    <a:moveTo>
                      <a:pt x="186" y="80"/>
                    </a:moveTo>
                    <a:lnTo>
                      <a:pt x="186" y="80"/>
                    </a:lnTo>
                    <a:lnTo>
                      <a:pt x="186" y="27"/>
                    </a:lnTo>
                    <a:lnTo>
                      <a:pt x="242" y="27"/>
                    </a:lnTo>
                    <a:cubicBezTo>
                      <a:pt x="245" y="27"/>
                      <a:pt x="249" y="28"/>
                      <a:pt x="251" y="31"/>
                    </a:cubicBezTo>
                    <a:lnTo>
                      <a:pt x="301" y="80"/>
                    </a:lnTo>
                    <a:lnTo>
                      <a:pt x="186" y="80"/>
                    </a:lnTo>
                    <a:close/>
                    <a:moveTo>
                      <a:pt x="159" y="80"/>
                    </a:moveTo>
                    <a:lnTo>
                      <a:pt x="159" y="80"/>
                    </a:lnTo>
                    <a:lnTo>
                      <a:pt x="64" y="80"/>
                    </a:lnTo>
                    <a:lnTo>
                      <a:pt x="84" y="35"/>
                    </a:lnTo>
                    <a:cubicBezTo>
                      <a:pt x="86" y="32"/>
                      <a:pt x="87" y="31"/>
                      <a:pt x="90" y="29"/>
                    </a:cubicBezTo>
                    <a:cubicBezTo>
                      <a:pt x="92" y="28"/>
                      <a:pt x="94" y="27"/>
                      <a:pt x="97" y="27"/>
                    </a:cubicBezTo>
                    <a:lnTo>
                      <a:pt x="159" y="27"/>
                    </a:lnTo>
                    <a:lnTo>
                      <a:pt x="159" y="80"/>
                    </a:lnTo>
                    <a:close/>
                    <a:moveTo>
                      <a:pt x="420" y="129"/>
                    </a:moveTo>
                    <a:lnTo>
                      <a:pt x="420" y="129"/>
                    </a:lnTo>
                    <a:cubicBezTo>
                      <a:pt x="416" y="119"/>
                      <a:pt x="410" y="111"/>
                      <a:pt x="403" y="104"/>
                    </a:cubicBezTo>
                    <a:cubicBezTo>
                      <a:pt x="396" y="97"/>
                      <a:pt x="387" y="91"/>
                      <a:pt x="377" y="87"/>
                    </a:cubicBezTo>
                    <a:cubicBezTo>
                      <a:pt x="368" y="82"/>
                      <a:pt x="357" y="80"/>
                      <a:pt x="346" y="80"/>
                    </a:cubicBezTo>
                    <a:lnTo>
                      <a:pt x="338" y="80"/>
                    </a:lnTo>
                    <a:lnTo>
                      <a:pt x="270" y="12"/>
                    </a:lnTo>
                    <a:cubicBezTo>
                      <a:pt x="266" y="8"/>
                      <a:pt x="262" y="5"/>
                      <a:pt x="257" y="3"/>
                    </a:cubicBezTo>
                    <a:cubicBezTo>
                      <a:pt x="252" y="1"/>
                      <a:pt x="247" y="0"/>
                      <a:pt x="242" y="0"/>
                    </a:cubicBezTo>
                    <a:lnTo>
                      <a:pt x="53" y="0"/>
                    </a:lnTo>
                    <a:lnTo>
                      <a:pt x="53" y="27"/>
                    </a:lnTo>
                    <a:lnTo>
                      <a:pt x="59" y="27"/>
                    </a:lnTo>
                    <a:lnTo>
                      <a:pt x="6" y="144"/>
                    </a:lnTo>
                    <a:cubicBezTo>
                      <a:pt x="2" y="153"/>
                      <a:pt x="0" y="162"/>
                      <a:pt x="0" y="172"/>
                    </a:cubicBezTo>
                    <a:lnTo>
                      <a:pt x="0" y="187"/>
                    </a:lnTo>
                    <a:cubicBezTo>
                      <a:pt x="0" y="193"/>
                      <a:pt x="0" y="198"/>
                      <a:pt x="2" y="204"/>
                    </a:cubicBezTo>
                    <a:cubicBezTo>
                      <a:pt x="3" y="197"/>
                      <a:pt x="5" y="190"/>
                      <a:pt x="8" y="183"/>
                    </a:cubicBezTo>
                    <a:cubicBezTo>
                      <a:pt x="12" y="174"/>
                      <a:pt x="17" y="166"/>
                      <a:pt x="24" y="159"/>
                    </a:cubicBezTo>
                    <a:cubicBezTo>
                      <a:pt x="31" y="152"/>
                      <a:pt x="40" y="146"/>
                      <a:pt x="49" y="142"/>
                    </a:cubicBezTo>
                    <a:cubicBezTo>
                      <a:pt x="58" y="138"/>
                      <a:pt x="69" y="136"/>
                      <a:pt x="79" y="136"/>
                    </a:cubicBezTo>
                    <a:cubicBezTo>
                      <a:pt x="90" y="136"/>
                      <a:pt x="101" y="138"/>
                      <a:pt x="110" y="142"/>
                    </a:cubicBezTo>
                    <a:cubicBezTo>
                      <a:pt x="119" y="146"/>
                      <a:pt x="128" y="152"/>
                      <a:pt x="135" y="159"/>
                    </a:cubicBezTo>
                    <a:cubicBezTo>
                      <a:pt x="142" y="166"/>
                      <a:pt x="147" y="174"/>
                      <a:pt x="151" y="183"/>
                    </a:cubicBezTo>
                    <a:cubicBezTo>
                      <a:pt x="155" y="193"/>
                      <a:pt x="157" y="203"/>
                      <a:pt x="157" y="214"/>
                    </a:cubicBezTo>
                    <a:cubicBezTo>
                      <a:pt x="157" y="223"/>
                      <a:pt x="156" y="232"/>
                      <a:pt x="153" y="240"/>
                    </a:cubicBezTo>
                    <a:lnTo>
                      <a:pt x="246" y="240"/>
                    </a:lnTo>
                    <a:cubicBezTo>
                      <a:pt x="243" y="232"/>
                      <a:pt x="242" y="223"/>
                      <a:pt x="242" y="214"/>
                    </a:cubicBezTo>
                    <a:cubicBezTo>
                      <a:pt x="242" y="203"/>
                      <a:pt x="244" y="193"/>
                      <a:pt x="248" y="183"/>
                    </a:cubicBezTo>
                    <a:cubicBezTo>
                      <a:pt x="252" y="174"/>
                      <a:pt x="257" y="166"/>
                      <a:pt x="264" y="159"/>
                    </a:cubicBezTo>
                    <a:cubicBezTo>
                      <a:pt x="271" y="152"/>
                      <a:pt x="280" y="146"/>
                      <a:pt x="289" y="142"/>
                    </a:cubicBezTo>
                    <a:cubicBezTo>
                      <a:pt x="298" y="138"/>
                      <a:pt x="309" y="136"/>
                      <a:pt x="319" y="136"/>
                    </a:cubicBezTo>
                    <a:cubicBezTo>
                      <a:pt x="330" y="136"/>
                      <a:pt x="341" y="138"/>
                      <a:pt x="350" y="142"/>
                    </a:cubicBezTo>
                    <a:cubicBezTo>
                      <a:pt x="359" y="146"/>
                      <a:pt x="367" y="152"/>
                      <a:pt x="375" y="159"/>
                    </a:cubicBezTo>
                    <a:cubicBezTo>
                      <a:pt x="382" y="166"/>
                      <a:pt x="387" y="174"/>
                      <a:pt x="391" y="183"/>
                    </a:cubicBezTo>
                    <a:cubicBezTo>
                      <a:pt x="395" y="193"/>
                      <a:pt x="397" y="203"/>
                      <a:pt x="397" y="214"/>
                    </a:cubicBezTo>
                    <a:cubicBezTo>
                      <a:pt x="397" y="223"/>
                      <a:pt x="396" y="232"/>
                      <a:pt x="393" y="240"/>
                    </a:cubicBezTo>
                    <a:lnTo>
                      <a:pt x="399" y="240"/>
                    </a:lnTo>
                    <a:cubicBezTo>
                      <a:pt x="403" y="240"/>
                      <a:pt x="407" y="240"/>
                      <a:pt x="410" y="238"/>
                    </a:cubicBezTo>
                    <a:cubicBezTo>
                      <a:pt x="413" y="237"/>
                      <a:pt x="416" y="235"/>
                      <a:pt x="418" y="233"/>
                    </a:cubicBezTo>
                    <a:cubicBezTo>
                      <a:pt x="421" y="230"/>
                      <a:pt x="423" y="227"/>
                      <a:pt x="424" y="224"/>
                    </a:cubicBezTo>
                    <a:cubicBezTo>
                      <a:pt x="425" y="221"/>
                      <a:pt x="426" y="217"/>
                      <a:pt x="426" y="214"/>
                    </a:cubicBezTo>
                    <a:lnTo>
                      <a:pt x="426" y="160"/>
                    </a:lnTo>
                    <a:cubicBezTo>
                      <a:pt x="426" y="149"/>
                      <a:pt x="424" y="139"/>
                      <a:pt x="420" y="129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8" name="Freeform 135">
                <a:extLst>
                  <a:ext uri="{FF2B5EF4-FFF2-40B4-BE49-F238E27FC236}">
                    <a16:creationId xmlns:a16="http://schemas.microsoft.com/office/drawing/2014/main" id="{F363CFD5-8636-4B39-B90B-54CE4862F8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4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7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7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96 w 113"/>
                  <a:gd name="T37" fmla="*/ 16 h 112"/>
                  <a:gd name="T38" fmla="*/ 96 w 113"/>
                  <a:gd name="T39" fmla="*/ 16 h 112"/>
                  <a:gd name="T40" fmla="*/ 78 w 113"/>
                  <a:gd name="T41" fmla="*/ 4 h 112"/>
                  <a:gd name="T42" fmla="*/ 57 w 113"/>
                  <a:gd name="T43" fmla="*/ 0 h 112"/>
                  <a:gd name="T44" fmla="*/ 35 w 113"/>
                  <a:gd name="T45" fmla="*/ 4 h 112"/>
                  <a:gd name="T46" fmla="*/ 17 w 113"/>
                  <a:gd name="T47" fmla="*/ 16 h 112"/>
                  <a:gd name="T48" fmla="*/ 5 w 113"/>
                  <a:gd name="T49" fmla="*/ 34 h 112"/>
                  <a:gd name="T50" fmla="*/ 0 w 113"/>
                  <a:gd name="T51" fmla="*/ 56 h 112"/>
                  <a:gd name="T52" fmla="*/ 4 w 113"/>
                  <a:gd name="T53" fmla="*/ 76 h 112"/>
                  <a:gd name="T54" fmla="*/ 5 w 113"/>
                  <a:gd name="T55" fmla="*/ 78 h 112"/>
                  <a:gd name="T56" fmla="*/ 17 w 113"/>
                  <a:gd name="T57" fmla="*/ 95 h 112"/>
                  <a:gd name="T58" fmla="*/ 35 w 113"/>
                  <a:gd name="T59" fmla="*/ 108 h 112"/>
                  <a:gd name="T60" fmla="*/ 57 w 113"/>
                  <a:gd name="T61" fmla="*/ 112 h 112"/>
                  <a:gd name="T62" fmla="*/ 78 w 113"/>
                  <a:gd name="T63" fmla="*/ 108 h 112"/>
                  <a:gd name="T64" fmla="*/ 96 w 113"/>
                  <a:gd name="T65" fmla="*/ 95 h 112"/>
                  <a:gd name="T66" fmla="*/ 106 w 113"/>
                  <a:gd name="T67" fmla="*/ 82 h 112"/>
                  <a:gd name="T68" fmla="*/ 108 w 113"/>
                  <a:gd name="T69" fmla="*/ 78 h 112"/>
                  <a:gd name="T70" fmla="*/ 113 w 113"/>
                  <a:gd name="T71" fmla="*/ 56 h 112"/>
                  <a:gd name="T72" fmla="*/ 108 w 113"/>
                  <a:gd name="T73" fmla="*/ 34 h 112"/>
                  <a:gd name="T74" fmla="*/ 96 w 113"/>
                  <a:gd name="T75" fmla="*/ 1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7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7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96" y="16"/>
                    </a:moveTo>
                    <a:lnTo>
                      <a:pt x="96" y="16"/>
                    </a:ln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7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3"/>
                      <a:pt x="2" y="69"/>
                      <a:pt x="4" y="76"/>
                    </a:cubicBezTo>
                    <a:cubicBezTo>
                      <a:pt x="4" y="76"/>
                      <a:pt x="4" y="77"/>
                      <a:pt x="5" y="78"/>
                    </a:cubicBezTo>
                    <a:cubicBezTo>
                      <a:pt x="8" y="84"/>
                      <a:pt x="12" y="90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7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ubicBezTo>
                      <a:pt x="105" y="27"/>
                      <a:pt x="101" y="21"/>
                      <a:pt x="96" y="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9" name="Freeform 136">
                <a:extLst>
                  <a:ext uri="{FF2B5EF4-FFF2-40B4-BE49-F238E27FC236}">
                    <a16:creationId xmlns:a16="http://schemas.microsoft.com/office/drawing/2014/main" id="{6B4F6828-7ECF-4B66-983D-39D3D8B21A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3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6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6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108 w 113"/>
                  <a:gd name="T37" fmla="*/ 34 h 112"/>
                  <a:gd name="T38" fmla="*/ 108 w 113"/>
                  <a:gd name="T39" fmla="*/ 34 h 112"/>
                  <a:gd name="T40" fmla="*/ 96 w 113"/>
                  <a:gd name="T41" fmla="*/ 16 h 112"/>
                  <a:gd name="T42" fmla="*/ 78 w 113"/>
                  <a:gd name="T43" fmla="*/ 4 h 112"/>
                  <a:gd name="T44" fmla="*/ 56 w 113"/>
                  <a:gd name="T45" fmla="*/ 0 h 112"/>
                  <a:gd name="T46" fmla="*/ 35 w 113"/>
                  <a:gd name="T47" fmla="*/ 4 h 112"/>
                  <a:gd name="T48" fmla="*/ 17 w 113"/>
                  <a:gd name="T49" fmla="*/ 16 h 112"/>
                  <a:gd name="T50" fmla="*/ 5 w 113"/>
                  <a:gd name="T51" fmla="*/ 34 h 112"/>
                  <a:gd name="T52" fmla="*/ 0 w 113"/>
                  <a:gd name="T53" fmla="*/ 56 h 112"/>
                  <a:gd name="T54" fmla="*/ 5 w 113"/>
                  <a:gd name="T55" fmla="*/ 78 h 112"/>
                  <a:gd name="T56" fmla="*/ 7 w 113"/>
                  <a:gd name="T57" fmla="*/ 82 h 112"/>
                  <a:gd name="T58" fmla="*/ 17 w 113"/>
                  <a:gd name="T59" fmla="*/ 95 h 112"/>
                  <a:gd name="T60" fmla="*/ 35 w 113"/>
                  <a:gd name="T61" fmla="*/ 108 h 112"/>
                  <a:gd name="T62" fmla="*/ 56 w 113"/>
                  <a:gd name="T63" fmla="*/ 112 h 112"/>
                  <a:gd name="T64" fmla="*/ 78 w 113"/>
                  <a:gd name="T65" fmla="*/ 108 h 112"/>
                  <a:gd name="T66" fmla="*/ 96 w 113"/>
                  <a:gd name="T67" fmla="*/ 95 h 112"/>
                  <a:gd name="T68" fmla="*/ 106 w 113"/>
                  <a:gd name="T69" fmla="*/ 82 h 112"/>
                  <a:gd name="T70" fmla="*/ 108 w 113"/>
                  <a:gd name="T71" fmla="*/ 78 h 112"/>
                  <a:gd name="T72" fmla="*/ 113 w 113"/>
                  <a:gd name="T73" fmla="*/ 56 h 112"/>
                  <a:gd name="T74" fmla="*/ 108 w 113"/>
                  <a:gd name="T75" fmla="*/ 3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6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6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108" y="34"/>
                    </a:moveTo>
                    <a:lnTo>
                      <a:pt x="108" y="34"/>
                    </a:lnTo>
                    <a:cubicBezTo>
                      <a:pt x="105" y="27"/>
                      <a:pt x="101" y="21"/>
                      <a:pt x="96" y="16"/>
                    </a:cubicBez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6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4"/>
                      <a:pt x="2" y="71"/>
                      <a:pt x="5" y="78"/>
                    </a:cubicBezTo>
                    <a:cubicBezTo>
                      <a:pt x="5" y="79"/>
                      <a:pt x="6" y="81"/>
                      <a:pt x="7" y="82"/>
                    </a:cubicBezTo>
                    <a:cubicBezTo>
                      <a:pt x="10" y="87"/>
                      <a:pt x="13" y="92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6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0" name="Freeform 137">
                <a:extLst>
                  <a:ext uri="{FF2B5EF4-FFF2-40B4-BE49-F238E27FC236}">
                    <a16:creationId xmlns:a16="http://schemas.microsoft.com/office/drawing/2014/main" id="{8F0629BE-5FFB-45D4-A064-32264F610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6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6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6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6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1" name="Freeform 138">
                <a:extLst>
                  <a:ext uri="{FF2B5EF4-FFF2-40B4-BE49-F238E27FC236}">
                    <a16:creationId xmlns:a16="http://schemas.microsoft.com/office/drawing/2014/main" id="{A5662D37-7AA2-494E-870E-1B8495986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2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7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7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7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7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67" name="Freeform 7">
            <a:extLst>
              <a:ext uri="{FF2B5EF4-FFF2-40B4-BE49-F238E27FC236}">
                <a16:creationId xmlns:a16="http://schemas.microsoft.com/office/drawing/2014/main" id="{FEB72137-E825-441F-8049-76DAFDDE152B}"/>
              </a:ext>
            </a:extLst>
          </p:cNvPr>
          <p:cNvSpPr>
            <a:spLocks/>
          </p:cNvSpPr>
          <p:nvPr/>
        </p:nvSpPr>
        <p:spPr bwMode="auto">
          <a:xfrm>
            <a:off x="8102407" y="4745016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680" name="Farm">
            <a:extLst>
              <a:ext uri="{FF2B5EF4-FFF2-40B4-BE49-F238E27FC236}">
                <a16:creationId xmlns:a16="http://schemas.microsoft.com/office/drawing/2014/main" id="{4411A828-5DCC-4519-823D-FC363A706497}"/>
              </a:ext>
            </a:extLst>
          </p:cNvPr>
          <p:cNvGrpSpPr/>
          <p:nvPr/>
        </p:nvGrpSpPr>
        <p:grpSpPr>
          <a:xfrm>
            <a:off x="6963486" y="3613477"/>
            <a:ext cx="1700443" cy="714219"/>
            <a:chOff x="6878430" y="4130787"/>
            <a:chExt cx="1700443" cy="714219"/>
          </a:xfrm>
        </p:grpSpPr>
        <p:grpSp>
          <p:nvGrpSpPr>
            <p:cNvPr id="1681" name="Group 1680">
              <a:extLst>
                <a:ext uri="{FF2B5EF4-FFF2-40B4-BE49-F238E27FC236}">
                  <a16:creationId xmlns:a16="http://schemas.microsoft.com/office/drawing/2014/main" id="{40C4FDD8-528B-4699-8E50-F4A6123C7681}"/>
                </a:ext>
              </a:extLst>
            </p:cNvPr>
            <p:cNvGrpSpPr/>
            <p:nvPr/>
          </p:nvGrpSpPr>
          <p:grpSpPr>
            <a:xfrm>
              <a:off x="7582578" y="4193575"/>
              <a:ext cx="194265" cy="374684"/>
              <a:chOff x="1432395" y="1223018"/>
              <a:chExt cx="149898" cy="289112"/>
            </a:xfrm>
            <a:solidFill>
              <a:schemeClr val="tx2"/>
            </a:solidFill>
          </p:grpSpPr>
          <p:sp>
            <p:nvSpPr>
              <p:cNvPr id="1810" name="Graphic 21">
                <a:extLst>
                  <a:ext uri="{FF2B5EF4-FFF2-40B4-BE49-F238E27FC236}">
                    <a16:creationId xmlns:a16="http://schemas.microsoft.com/office/drawing/2014/main" id="{C7A417EE-2E6D-4844-BFD3-736600C2878E}"/>
                  </a:ext>
                </a:extLst>
              </p:cNvPr>
              <p:cNvSpPr/>
              <p:nvPr/>
            </p:nvSpPr>
            <p:spPr>
              <a:xfrm>
                <a:off x="1432395" y="1223018"/>
                <a:ext cx="149898" cy="196418"/>
              </a:xfrm>
              <a:custGeom>
                <a:avLst/>
                <a:gdLst>
                  <a:gd name="connsiteX0" fmla="*/ 414624 w 421750"/>
                  <a:gd name="connsiteY0" fmla="*/ 345835 h 552638"/>
                  <a:gd name="connsiteX1" fmla="*/ 211554 w 421750"/>
                  <a:gd name="connsiteY1" fmla="*/ 548906 h 552638"/>
                  <a:gd name="connsiteX2" fmla="*/ 8483 w 421750"/>
                  <a:gd name="connsiteY2" fmla="*/ 345835 h 552638"/>
                  <a:gd name="connsiteX3" fmla="*/ 211554 w 421750"/>
                  <a:gd name="connsiteY3" fmla="*/ 8483 h 552638"/>
                  <a:gd name="connsiteX4" fmla="*/ 414624 w 421750"/>
                  <a:gd name="connsiteY4" fmla="*/ 345835 h 55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750" h="552638">
                    <a:moveTo>
                      <a:pt x="414624" y="345835"/>
                    </a:moveTo>
                    <a:cubicBezTo>
                      <a:pt x="414624" y="458011"/>
                      <a:pt x="323681" y="548906"/>
                      <a:pt x="211554" y="548906"/>
                    </a:cubicBezTo>
                    <a:cubicBezTo>
                      <a:pt x="99426" y="548906"/>
                      <a:pt x="8483" y="458011"/>
                      <a:pt x="8483" y="345835"/>
                    </a:cubicBezTo>
                    <a:cubicBezTo>
                      <a:pt x="8483" y="233659"/>
                      <a:pt x="99426" y="8483"/>
                      <a:pt x="211554" y="8483"/>
                    </a:cubicBezTo>
                    <a:cubicBezTo>
                      <a:pt x="323681" y="8483"/>
                      <a:pt x="414624" y="233708"/>
                      <a:pt x="414624" y="345835"/>
                    </a:cubicBezTo>
                    <a:close/>
                  </a:path>
                </a:pathLst>
              </a:custGeom>
              <a:grp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1" name="Rectangle 1810">
                <a:extLst>
                  <a:ext uri="{FF2B5EF4-FFF2-40B4-BE49-F238E27FC236}">
                    <a16:creationId xmlns:a16="http://schemas.microsoft.com/office/drawing/2014/main" id="{1A2788D8-21D8-43B3-B21B-6FB2A27EDA0D}"/>
                  </a:ext>
                </a:extLst>
              </p:cNvPr>
              <p:cNvSpPr/>
              <p:nvPr/>
            </p:nvSpPr>
            <p:spPr bwMode="auto">
              <a:xfrm>
                <a:off x="1498200" y="1394186"/>
                <a:ext cx="18288" cy="11794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82" name="Group 1681">
              <a:extLst>
                <a:ext uri="{FF2B5EF4-FFF2-40B4-BE49-F238E27FC236}">
                  <a16:creationId xmlns:a16="http://schemas.microsoft.com/office/drawing/2014/main" id="{617F0372-7ECC-4CF4-8A3A-E6295897710B}"/>
                </a:ext>
              </a:extLst>
            </p:cNvPr>
            <p:cNvGrpSpPr/>
            <p:nvPr/>
          </p:nvGrpSpPr>
          <p:grpSpPr>
            <a:xfrm>
              <a:off x="7736678" y="4139200"/>
              <a:ext cx="218929" cy="422254"/>
              <a:chOff x="1432395" y="1223018"/>
              <a:chExt cx="149898" cy="289112"/>
            </a:xfrm>
            <a:solidFill>
              <a:schemeClr val="tx2"/>
            </a:solidFill>
          </p:grpSpPr>
          <p:sp>
            <p:nvSpPr>
              <p:cNvPr id="1808" name="Graphic 21">
                <a:extLst>
                  <a:ext uri="{FF2B5EF4-FFF2-40B4-BE49-F238E27FC236}">
                    <a16:creationId xmlns:a16="http://schemas.microsoft.com/office/drawing/2014/main" id="{171FDED9-3276-4081-BBDE-7298FDD3474C}"/>
                  </a:ext>
                </a:extLst>
              </p:cNvPr>
              <p:cNvSpPr/>
              <p:nvPr/>
            </p:nvSpPr>
            <p:spPr>
              <a:xfrm>
                <a:off x="1432395" y="1223018"/>
                <a:ext cx="149898" cy="196418"/>
              </a:xfrm>
              <a:custGeom>
                <a:avLst/>
                <a:gdLst>
                  <a:gd name="connsiteX0" fmla="*/ 414624 w 421750"/>
                  <a:gd name="connsiteY0" fmla="*/ 345835 h 552638"/>
                  <a:gd name="connsiteX1" fmla="*/ 211554 w 421750"/>
                  <a:gd name="connsiteY1" fmla="*/ 548906 h 552638"/>
                  <a:gd name="connsiteX2" fmla="*/ 8483 w 421750"/>
                  <a:gd name="connsiteY2" fmla="*/ 345835 h 552638"/>
                  <a:gd name="connsiteX3" fmla="*/ 211554 w 421750"/>
                  <a:gd name="connsiteY3" fmla="*/ 8483 h 552638"/>
                  <a:gd name="connsiteX4" fmla="*/ 414624 w 421750"/>
                  <a:gd name="connsiteY4" fmla="*/ 345835 h 55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750" h="552638">
                    <a:moveTo>
                      <a:pt x="414624" y="345835"/>
                    </a:moveTo>
                    <a:cubicBezTo>
                      <a:pt x="414624" y="458011"/>
                      <a:pt x="323681" y="548906"/>
                      <a:pt x="211554" y="548906"/>
                    </a:cubicBezTo>
                    <a:cubicBezTo>
                      <a:pt x="99426" y="548906"/>
                      <a:pt x="8483" y="458011"/>
                      <a:pt x="8483" y="345835"/>
                    </a:cubicBezTo>
                    <a:cubicBezTo>
                      <a:pt x="8483" y="233659"/>
                      <a:pt x="99426" y="8483"/>
                      <a:pt x="211554" y="8483"/>
                    </a:cubicBezTo>
                    <a:cubicBezTo>
                      <a:pt x="323681" y="8483"/>
                      <a:pt x="414624" y="233708"/>
                      <a:pt x="414624" y="345835"/>
                    </a:cubicBezTo>
                    <a:close/>
                  </a:path>
                </a:pathLst>
              </a:custGeom>
              <a:grp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9" name="Rectangle 1808">
                <a:extLst>
                  <a:ext uri="{FF2B5EF4-FFF2-40B4-BE49-F238E27FC236}">
                    <a16:creationId xmlns:a16="http://schemas.microsoft.com/office/drawing/2014/main" id="{D9A8BF45-F6CF-4412-A04F-A7A46A8A96A6}"/>
                  </a:ext>
                </a:extLst>
              </p:cNvPr>
              <p:cNvSpPr/>
              <p:nvPr/>
            </p:nvSpPr>
            <p:spPr bwMode="auto">
              <a:xfrm>
                <a:off x="1498200" y="1394186"/>
                <a:ext cx="18288" cy="11794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83" name="Group 1682">
              <a:extLst>
                <a:ext uri="{FF2B5EF4-FFF2-40B4-BE49-F238E27FC236}">
                  <a16:creationId xmlns:a16="http://schemas.microsoft.com/office/drawing/2014/main" id="{733BDD72-658F-4070-8D0A-7A7E38E48E09}"/>
                </a:ext>
              </a:extLst>
            </p:cNvPr>
            <p:cNvGrpSpPr/>
            <p:nvPr/>
          </p:nvGrpSpPr>
          <p:grpSpPr>
            <a:xfrm>
              <a:off x="7953593" y="4239393"/>
              <a:ext cx="162830" cy="314054"/>
              <a:chOff x="1432395" y="1223018"/>
              <a:chExt cx="149898" cy="289112"/>
            </a:xfrm>
            <a:solidFill>
              <a:schemeClr val="tx2"/>
            </a:solidFill>
          </p:grpSpPr>
          <p:sp>
            <p:nvSpPr>
              <p:cNvPr id="1806" name="Graphic 21">
                <a:extLst>
                  <a:ext uri="{FF2B5EF4-FFF2-40B4-BE49-F238E27FC236}">
                    <a16:creationId xmlns:a16="http://schemas.microsoft.com/office/drawing/2014/main" id="{0223FDE5-7631-4249-9DF6-3B01B3976CDE}"/>
                  </a:ext>
                </a:extLst>
              </p:cNvPr>
              <p:cNvSpPr/>
              <p:nvPr/>
            </p:nvSpPr>
            <p:spPr>
              <a:xfrm>
                <a:off x="1432395" y="1223018"/>
                <a:ext cx="149898" cy="196418"/>
              </a:xfrm>
              <a:custGeom>
                <a:avLst/>
                <a:gdLst>
                  <a:gd name="connsiteX0" fmla="*/ 414624 w 421750"/>
                  <a:gd name="connsiteY0" fmla="*/ 345835 h 552638"/>
                  <a:gd name="connsiteX1" fmla="*/ 211554 w 421750"/>
                  <a:gd name="connsiteY1" fmla="*/ 548906 h 552638"/>
                  <a:gd name="connsiteX2" fmla="*/ 8483 w 421750"/>
                  <a:gd name="connsiteY2" fmla="*/ 345835 h 552638"/>
                  <a:gd name="connsiteX3" fmla="*/ 211554 w 421750"/>
                  <a:gd name="connsiteY3" fmla="*/ 8483 h 552638"/>
                  <a:gd name="connsiteX4" fmla="*/ 414624 w 421750"/>
                  <a:gd name="connsiteY4" fmla="*/ 345835 h 55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750" h="552638">
                    <a:moveTo>
                      <a:pt x="414624" y="345835"/>
                    </a:moveTo>
                    <a:cubicBezTo>
                      <a:pt x="414624" y="458011"/>
                      <a:pt x="323681" y="548906"/>
                      <a:pt x="211554" y="548906"/>
                    </a:cubicBezTo>
                    <a:cubicBezTo>
                      <a:pt x="99426" y="548906"/>
                      <a:pt x="8483" y="458011"/>
                      <a:pt x="8483" y="345835"/>
                    </a:cubicBezTo>
                    <a:cubicBezTo>
                      <a:pt x="8483" y="233659"/>
                      <a:pt x="99426" y="8483"/>
                      <a:pt x="211554" y="8483"/>
                    </a:cubicBezTo>
                    <a:cubicBezTo>
                      <a:pt x="323681" y="8483"/>
                      <a:pt x="414624" y="233708"/>
                      <a:pt x="414624" y="345835"/>
                    </a:cubicBezTo>
                    <a:close/>
                  </a:path>
                </a:pathLst>
              </a:custGeom>
              <a:grp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7" name="Rectangle 1806">
                <a:extLst>
                  <a:ext uri="{FF2B5EF4-FFF2-40B4-BE49-F238E27FC236}">
                    <a16:creationId xmlns:a16="http://schemas.microsoft.com/office/drawing/2014/main" id="{D99BD2CA-525C-4FFD-8274-B0C18E766D13}"/>
                  </a:ext>
                </a:extLst>
              </p:cNvPr>
              <p:cNvSpPr/>
              <p:nvPr/>
            </p:nvSpPr>
            <p:spPr bwMode="auto">
              <a:xfrm>
                <a:off x="1498200" y="1394186"/>
                <a:ext cx="18288" cy="11794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84" name="Group 1683">
              <a:extLst>
                <a:ext uri="{FF2B5EF4-FFF2-40B4-BE49-F238E27FC236}">
                  <a16:creationId xmlns:a16="http://schemas.microsoft.com/office/drawing/2014/main" id="{894A1BCF-2305-4803-BD13-9442BD7100F9}"/>
                </a:ext>
              </a:extLst>
            </p:cNvPr>
            <p:cNvGrpSpPr/>
            <p:nvPr/>
          </p:nvGrpSpPr>
          <p:grpSpPr>
            <a:xfrm>
              <a:off x="8079474" y="4130787"/>
              <a:ext cx="218929" cy="422254"/>
              <a:chOff x="1432395" y="1223018"/>
              <a:chExt cx="149898" cy="289112"/>
            </a:xfrm>
            <a:solidFill>
              <a:schemeClr val="tx2"/>
            </a:solidFill>
          </p:grpSpPr>
          <p:sp>
            <p:nvSpPr>
              <p:cNvPr id="1804" name="Graphic 21">
                <a:extLst>
                  <a:ext uri="{FF2B5EF4-FFF2-40B4-BE49-F238E27FC236}">
                    <a16:creationId xmlns:a16="http://schemas.microsoft.com/office/drawing/2014/main" id="{2D96BF4A-73D2-4A02-BE27-804281D6266D}"/>
                  </a:ext>
                </a:extLst>
              </p:cNvPr>
              <p:cNvSpPr/>
              <p:nvPr/>
            </p:nvSpPr>
            <p:spPr>
              <a:xfrm>
                <a:off x="1432395" y="1223018"/>
                <a:ext cx="149898" cy="196418"/>
              </a:xfrm>
              <a:custGeom>
                <a:avLst/>
                <a:gdLst>
                  <a:gd name="connsiteX0" fmla="*/ 414624 w 421750"/>
                  <a:gd name="connsiteY0" fmla="*/ 345835 h 552638"/>
                  <a:gd name="connsiteX1" fmla="*/ 211554 w 421750"/>
                  <a:gd name="connsiteY1" fmla="*/ 548906 h 552638"/>
                  <a:gd name="connsiteX2" fmla="*/ 8483 w 421750"/>
                  <a:gd name="connsiteY2" fmla="*/ 345835 h 552638"/>
                  <a:gd name="connsiteX3" fmla="*/ 211554 w 421750"/>
                  <a:gd name="connsiteY3" fmla="*/ 8483 h 552638"/>
                  <a:gd name="connsiteX4" fmla="*/ 414624 w 421750"/>
                  <a:gd name="connsiteY4" fmla="*/ 345835 h 55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750" h="552638">
                    <a:moveTo>
                      <a:pt x="414624" y="345835"/>
                    </a:moveTo>
                    <a:cubicBezTo>
                      <a:pt x="414624" y="458011"/>
                      <a:pt x="323681" y="548906"/>
                      <a:pt x="211554" y="548906"/>
                    </a:cubicBezTo>
                    <a:cubicBezTo>
                      <a:pt x="99426" y="548906"/>
                      <a:pt x="8483" y="458011"/>
                      <a:pt x="8483" y="345835"/>
                    </a:cubicBezTo>
                    <a:cubicBezTo>
                      <a:pt x="8483" y="233659"/>
                      <a:pt x="99426" y="8483"/>
                      <a:pt x="211554" y="8483"/>
                    </a:cubicBezTo>
                    <a:cubicBezTo>
                      <a:pt x="323681" y="8483"/>
                      <a:pt x="414624" y="233708"/>
                      <a:pt x="414624" y="345835"/>
                    </a:cubicBezTo>
                    <a:close/>
                  </a:path>
                </a:pathLst>
              </a:custGeom>
              <a:grp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5" name="Rectangle 1804">
                <a:extLst>
                  <a:ext uri="{FF2B5EF4-FFF2-40B4-BE49-F238E27FC236}">
                    <a16:creationId xmlns:a16="http://schemas.microsoft.com/office/drawing/2014/main" id="{1B6CBAF8-A88E-4F83-81EE-07EA3E706FFE}"/>
                  </a:ext>
                </a:extLst>
              </p:cNvPr>
              <p:cNvSpPr/>
              <p:nvPr/>
            </p:nvSpPr>
            <p:spPr bwMode="auto">
              <a:xfrm>
                <a:off x="1498200" y="1394186"/>
                <a:ext cx="18288" cy="11794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85" name="Graphic 2">
              <a:extLst>
                <a:ext uri="{FF2B5EF4-FFF2-40B4-BE49-F238E27FC236}">
                  <a16:creationId xmlns:a16="http://schemas.microsoft.com/office/drawing/2014/main" id="{CD77BF09-8C3C-486D-AA61-C8E0080A0731}"/>
                </a:ext>
              </a:extLst>
            </p:cNvPr>
            <p:cNvGrpSpPr/>
            <p:nvPr/>
          </p:nvGrpSpPr>
          <p:grpSpPr>
            <a:xfrm>
              <a:off x="7451315" y="4505225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1793" name="Freeform: Shape 1792">
                <a:extLst>
                  <a:ext uri="{FF2B5EF4-FFF2-40B4-BE49-F238E27FC236}">
                    <a16:creationId xmlns:a16="http://schemas.microsoft.com/office/drawing/2014/main" id="{207397C4-C842-441D-9D91-C7193E3B94CD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4" name="Freeform: Shape 1793">
                <a:extLst>
                  <a:ext uri="{FF2B5EF4-FFF2-40B4-BE49-F238E27FC236}">
                    <a16:creationId xmlns:a16="http://schemas.microsoft.com/office/drawing/2014/main" id="{3D348AD9-D600-42AC-9585-576B1273F67D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5" name="Freeform: Shape 1794">
                <a:extLst>
                  <a:ext uri="{FF2B5EF4-FFF2-40B4-BE49-F238E27FC236}">
                    <a16:creationId xmlns:a16="http://schemas.microsoft.com/office/drawing/2014/main" id="{A23834DF-CFBB-426A-8AEF-727CFA1AFA60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6" name="Freeform: Shape 1795">
                <a:extLst>
                  <a:ext uri="{FF2B5EF4-FFF2-40B4-BE49-F238E27FC236}">
                    <a16:creationId xmlns:a16="http://schemas.microsoft.com/office/drawing/2014/main" id="{696B3100-E3AD-4248-9F7A-8588E1AF4295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7" name="Freeform: Shape 1796">
                <a:extLst>
                  <a:ext uri="{FF2B5EF4-FFF2-40B4-BE49-F238E27FC236}">
                    <a16:creationId xmlns:a16="http://schemas.microsoft.com/office/drawing/2014/main" id="{F5415EEA-25B2-4E30-A5C7-A5B7783F2549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8" name="Freeform: Shape 1797">
                <a:extLst>
                  <a:ext uri="{FF2B5EF4-FFF2-40B4-BE49-F238E27FC236}">
                    <a16:creationId xmlns:a16="http://schemas.microsoft.com/office/drawing/2014/main" id="{94EBDB5E-17A0-477D-BE84-971EBF73B158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9" name="Freeform: Shape 1798">
                <a:extLst>
                  <a:ext uri="{FF2B5EF4-FFF2-40B4-BE49-F238E27FC236}">
                    <a16:creationId xmlns:a16="http://schemas.microsoft.com/office/drawing/2014/main" id="{491548C5-2103-45DE-B19A-C7D261632CD4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0" name="Freeform: Shape 1799">
                <a:extLst>
                  <a:ext uri="{FF2B5EF4-FFF2-40B4-BE49-F238E27FC236}">
                    <a16:creationId xmlns:a16="http://schemas.microsoft.com/office/drawing/2014/main" id="{03DA79BF-748D-4D88-9D76-C6F1248C440F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1" name="Freeform: Shape 1800">
                <a:extLst>
                  <a:ext uri="{FF2B5EF4-FFF2-40B4-BE49-F238E27FC236}">
                    <a16:creationId xmlns:a16="http://schemas.microsoft.com/office/drawing/2014/main" id="{3F04B98F-41B3-4E28-A6E2-11EC93F33F61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2" name="Freeform: Shape 1801">
                <a:extLst>
                  <a:ext uri="{FF2B5EF4-FFF2-40B4-BE49-F238E27FC236}">
                    <a16:creationId xmlns:a16="http://schemas.microsoft.com/office/drawing/2014/main" id="{3AD8E5A7-55A8-47ED-A699-F7309BC5A96A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3" name="Freeform: Shape 1802">
                <a:extLst>
                  <a:ext uri="{FF2B5EF4-FFF2-40B4-BE49-F238E27FC236}">
                    <a16:creationId xmlns:a16="http://schemas.microsoft.com/office/drawing/2014/main" id="{C90FE63A-31F8-4858-99A9-DA495621E7A4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86" name="Graphic 2">
              <a:extLst>
                <a:ext uri="{FF2B5EF4-FFF2-40B4-BE49-F238E27FC236}">
                  <a16:creationId xmlns:a16="http://schemas.microsoft.com/office/drawing/2014/main" id="{669CBD19-71DB-4CB6-A6A9-301F0DF23C06}"/>
                </a:ext>
              </a:extLst>
            </p:cNvPr>
            <p:cNvGrpSpPr/>
            <p:nvPr/>
          </p:nvGrpSpPr>
          <p:grpSpPr>
            <a:xfrm>
              <a:off x="8170065" y="4429030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1782" name="Freeform: Shape 1781">
                <a:extLst>
                  <a:ext uri="{FF2B5EF4-FFF2-40B4-BE49-F238E27FC236}">
                    <a16:creationId xmlns:a16="http://schemas.microsoft.com/office/drawing/2014/main" id="{64155CAF-17CC-4901-8A8C-F401FE1044FD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3" name="Freeform: Shape 1782">
                <a:extLst>
                  <a:ext uri="{FF2B5EF4-FFF2-40B4-BE49-F238E27FC236}">
                    <a16:creationId xmlns:a16="http://schemas.microsoft.com/office/drawing/2014/main" id="{92EB1539-FCBD-45BF-A2FC-BF2D31ED0BE2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4" name="Freeform: Shape 1783">
                <a:extLst>
                  <a:ext uri="{FF2B5EF4-FFF2-40B4-BE49-F238E27FC236}">
                    <a16:creationId xmlns:a16="http://schemas.microsoft.com/office/drawing/2014/main" id="{1D239C25-AEAC-40EB-ACC1-B55452713BAB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5" name="Freeform: Shape 1784">
                <a:extLst>
                  <a:ext uri="{FF2B5EF4-FFF2-40B4-BE49-F238E27FC236}">
                    <a16:creationId xmlns:a16="http://schemas.microsoft.com/office/drawing/2014/main" id="{122A981C-A125-4AF4-B752-3D3046C9E4CF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6" name="Freeform: Shape 1785">
                <a:extLst>
                  <a:ext uri="{FF2B5EF4-FFF2-40B4-BE49-F238E27FC236}">
                    <a16:creationId xmlns:a16="http://schemas.microsoft.com/office/drawing/2014/main" id="{07E93AD9-F42B-4DA8-AE25-6F5766405828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7" name="Freeform: Shape 1786">
                <a:extLst>
                  <a:ext uri="{FF2B5EF4-FFF2-40B4-BE49-F238E27FC236}">
                    <a16:creationId xmlns:a16="http://schemas.microsoft.com/office/drawing/2014/main" id="{5C0E45B6-8F67-4DB6-9F28-1C03CDABFBF7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8" name="Freeform: Shape 1787">
                <a:extLst>
                  <a:ext uri="{FF2B5EF4-FFF2-40B4-BE49-F238E27FC236}">
                    <a16:creationId xmlns:a16="http://schemas.microsoft.com/office/drawing/2014/main" id="{D41AE9BA-EABA-4424-AA51-80B94B99E866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9" name="Freeform: Shape 1788">
                <a:extLst>
                  <a:ext uri="{FF2B5EF4-FFF2-40B4-BE49-F238E27FC236}">
                    <a16:creationId xmlns:a16="http://schemas.microsoft.com/office/drawing/2014/main" id="{8C55EA1D-42DB-4D17-8A02-780489A08413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0" name="Freeform: Shape 1789">
                <a:extLst>
                  <a:ext uri="{FF2B5EF4-FFF2-40B4-BE49-F238E27FC236}">
                    <a16:creationId xmlns:a16="http://schemas.microsoft.com/office/drawing/2014/main" id="{E21E87F2-A54E-4919-8EAA-3E5795520F4A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1" name="Freeform: Shape 1790">
                <a:extLst>
                  <a:ext uri="{FF2B5EF4-FFF2-40B4-BE49-F238E27FC236}">
                    <a16:creationId xmlns:a16="http://schemas.microsoft.com/office/drawing/2014/main" id="{9BAF7588-DAB6-49D1-B2A9-985784FE1D4A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2" name="Freeform: Shape 1791">
                <a:extLst>
                  <a:ext uri="{FF2B5EF4-FFF2-40B4-BE49-F238E27FC236}">
                    <a16:creationId xmlns:a16="http://schemas.microsoft.com/office/drawing/2014/main" id="{98BB59A4-8D52-4A4E-A74A-3C5C98789EA3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87" name="Graphic 2">
              <a:extLst>
                <a:ext uri="{FF2B5EF4-FFF2-40B4-BE49-F238E27FC236}">
                  <a16:creationId xmlns:a16="http://schemas.microsoft.com/office/drawing/2014/main" id="{0807B418-748D-43EC-9D83-A07F960DC40A}"/>
                </a:ext>
              </a:extLst>
            </p:cNvPr>
            <p:cNvGrpSpPr/>
            <p:nvPr/>
          </p:nvGrpSpPr>
          <p:grpSpPr>
            <a:xfrm>
              <a:off x="7612025" y="4477447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1771" name="Freeform: Shape 1770">
                <a:extLst>
                  <a:ext uri="{FF2B5EF4-FFF2-40B4-BE49-F238E27FC236}">
                    <a16:creationId xmlns:a16="http://schemas.microsoft.com/office/drawing/2014/main" id="{31AB8E3F-F365-4E4D-A565-8CD76C940D0A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2" name="Freeform: Shape 1771">
                <a:extLst>
                  <a:ext uri="{FF2B5EF4-FFF2-40B4-BE49-F238E27FC236}">
                    <a16:creationId xmlns:a16="http://schemas.microsoft.com/office/drawing/2014/main" id="{66FA4D85-C063-4B9F-B54B-F3201CACB779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3" name="Freeform: Shape 1772">
                <a:extLst>
                  <a:ext uri="{FF2B5EF4-FFF2-40B4-BE49-F238E27FC236}">
                    <a16:creationId xmlns:a16="http://schemas.microsoft.com/office/drawing/2014/main" id="{984BAA02-A211-45F7-A695-56F93A591FB9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4" name="Freeform: Shape 1773">
                <a:extLst>
                  <a:ext uri="{FF2B5EF4-FFF2-40B4-BE49-F238E27FC236}">
                    <a16:creationId xmlns:a16="http://schemas.microsoft.com/office/drawing/2014/main" id="{554A4DFE-169E-488E-9D59-DE36E9356036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5" name="Freeform: Shape 1774">
                <a:extLst>
                  <a:ext uri="{FF2B5EF4-FFF2-40B4-BE49-F238E27FC236}">
                    <a16:creationId xmlns:a16="http://schemas.microsoft.com/office/drawing/2014/main" id="{D5719580-22E6-42FE-8268-C8E6CD7C1607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6" name="Freeform: Shape 1775">
                <a:extLst>
                  <a:ext uri="{FF2B5EF4-FFF2-40B4-BE49-F238E27FC236}">
                    <a16:creationId xmlns:a16="http://schemas.microsoft.com/office/drawing/2014/main" id="{1B95D683-B4BB-438D-98CF-78DE027A9825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7" name="Freeform: Shape 1776">
                <a:extLst>
                  <a:ext uri="{FF2B5EF4-FFF2-40B4-BE49-F238E27FC236}">
                    <a16:creationId xmlns:a16="http://schemas.microsoft.com/office/drawing/2014/main" id="{5EE5D070-146C-4E7A-A5DD-CA0DFD9CA566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8" name="Freeform: Shape 1777">
                <a:extLst>
                  <a:ext uri="{FF2B5EF4-FFF2-40B4-BE49-F238E27FC236}">
                    <a16:creationId xmlns:a16="http://schemas.microsoft.com/office/drawing/2014/main" id="{EEDF2C53-E3B7-4F8B-8245-FC556F53CB08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9" name="Freeform: Shape 1778">
                <a:extLst>
                  <a:ext uri="{FF2B5EF4-FFF2-40B4-BE49-F238E27FC236}">
                    <a16:creationId xmlns:a16="http://schemas.microsoft.com/office/drawing/2014/main" id="{A9DE9461-C451-436E-9C44-224E8C2A808E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0" name="Freeform: Shape 1779">
                <a:extLst>
                  <a:ext uri="{FF2B5EF4-FFF2-40B4-BE49-F238E27FC236}">
                    <a16:creationId xmlns:a16="http://schemas.microsoft.com/office/drawing/2014/main" id="{F8A5D44B-D14A-4852-867E-65CAA7671541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1" name="Freeform: Shape 1780">
                <a:extLst>
                  <a:ext uri="{FF2B5EF4-FFF2-40B4-BE49-F238E27FC236}">
                    <a16:creationId xmlns:a16="http://schemas.microsoft.com/office/drawing/2014/main" id="{9974BDB4-9CAD-49AB-AF3D-255583C7BBFD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88" name="Graphic 543">
              <a:extLst>
                <a:ext uri="{FF2B5EF4-FFF2-40B4-BE49-F238E27FC236}">
                  <a16:creationId xmlns:a16="http://schemas.microsoft.com/office/drawing/2014/main" id="{FE8214CC-A18B-495C-87EC-D13676EF9582}"/>
                </a:ext>
              </a:extLst>
            </p:cNvPr>
            <p:cNvGrpSpPr/>
            <p:nvPr/>
          </p:nvGrpSpPr>
          <p:grpSpPr>
            <a:xfrm flipH="1">
              <a:off x="6878430" y="4345785"/>
              <a:ext cx="340475" cy="268796"/>
              <a:chOff x="6560122" y="4207448"/>
              <a:chExt cx="524843" cy="414350"/>
            </a:xfrm>
          </p:grpSpPr>
          <p:sp>
            <p:nvSpPr>
              <p:cNvPr id="1764" name="Freeform: Shape 1763">
                <a:extLst>
                  <a:ext uri="{FF2B5EF4-FFF2-40B4-BE49-F238E27FC236}">
                    <a16:creationId xmlns:a16="http://schemas.microsoft.com/office/drawing/2014/main" id="{A898ABB9-B110-45FA-A7A1-AA2F9F8C6078}"/>
                  </a:ext>
                </a:extLst>
              </p:cNvPr>
              <p:cNvSpPr/>
              <p:nvPr/>
            </p:nvSpPr>
            <p:spPr>
              <a:xfrm>
                <a:off x="6869503" y="4207448"/>
                <a:ext cx="110493" cy="165740"/>
              </a:xfrm>
              <a:custGeom>
                <a:avLst/>
                <a:gdLst>
                  <a:gd name="connsiteX0" fmla="*/ 102206 w 110493"/>
                  <a:gd name="connsiteY0" fmla="*/ 185076 h 165740"/>
                  <a:gd name="connsiteX1" fmla="*/ 8287 w 110493"/>
                  <a:gd name="connsiteY1" fmla="*/ 185076 h 165740"/>
                  <a:gd name="connsiteX2" fmla="*/ 0 w 110493"/>
                  <a:gd name="connsiteY2" fmla="*/ 176789 h 165740"/>
                  <a:gd name="connsiteX3" fmla="*/ 0 w 110493"/>
                  <a:gd name="connsiteY3" fmla="*/ 8287 h 165740"/>
                  <a:gd name="connsiteX4" fmla="*/ 8287 w 110493"/>
                  <a:gd name="connsiteY4" fmla="*/ 0 h 165740"/>
                  <a:gd name="connsiteX5" fmla="*/ 102206 w 110493"/>
                  <a:gd name="connsiteY5" fmla="*/ 0 h 165740"/>
                  <a:gd name="connsiteX6" fmla="*/ 110493 w 110493"/>
                  <a:gd name="connsiteY6" fmla="*/ 8287 h 165740"/>
                  <a:gd name="connsiteX7" fmla="*/ 110493 w 110493"/>
                  <a:gd name="connsiteY7" fmla="*/ 179552 h 165740"/>
                  <a:gd name="connsiteX8" fmla="*/ 102206 w 110493"/>
                  <a:gd name="connsiteY8" fmla="*/ 185076 h 165740"/>
                  <a:gd name="connsiteX9" fmla="*/ 16574 w 110493"/>
                  <a:gd name="connsiteY9" fmla="*/ 171265 h 165740"/>
                  <a:gd name="connsiteX10" fmla="*/ 93919 w 110493"/>
                  <a:gd name="connsiteY10" fmla="*/ 171265 h 165740"/>
                  <a:gd name="connsiteX11" fmla="*/ 93919 w 110493"/>
                  <a:gd name="connsiteY11" fmla="*/ 16574 h 165740"/>
                  <a:gd name="connsiteX12" fmla="*/ 16574 w 110493"/>
                  <a:gd name="connsiteY12" fmla="*/ 16574 h 165740"/>
                  <a:gd name="connsiteX13" fmla="*/ 16574 w 110493"/>
                  <a:gd name="connsiteY13" fmla="*/ 171265 h 16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93" h="165740">
                    <a:moveTo>
                      <a:pt x="102206" y="185076"/>
                    </a:moveTo>
                    <a:lnTo>
                      <a:pt x="8287" y="185076"/>
                    </a:lnTo>
                    <a:cubicBezTo>
                      <a:pt x="2762" y="185076"/>
                      <a:pt x="0" y="182314"/>
                      <a:pt x="0" y="176789"/>
                    </a:cubicBezTo>
                    <a:lnTo>
                      <a:pt x="0" y="8287"/>
                    </a:lnTo>
                    <a:cubicBezTo>
                      <a:pt x="0" y="2762"/>
                      <a:pt x="2762" y="0"/>
                      <a:pt x="8287" y="0"/>
                    </a:cubicBezTo>
                    <a:lnTo>
                      <a:pt x="102206" y="0"/>
                    </a:lnTo>
                    <a:cubicBezTo>
                      <a:pt x="107731" y="0"/>
                      <a:pt x="110493" y="2762"/>
                      <a:pt x="110493" y="8287"/>
                    </a:cubicBezTo>
                    <a:lnTo>
                      <a:pt x="110493" y="179552"/>
                    </a:lnTo>
                    <a:cubicBezTo>
                      <a:pt x="110493" y="182314"/>
                      <a:pt x="107731" y="185076"/>
                      <a:pt x="102206" y="185076"/>
                    </a:cubicBezTo>
                    <a:close/>
                    <a:moveTo>
                      <a:pt x="16574" y="171265"/>
                    </a:moveTo>
                    <a:lnTo>
                      <a:pt x="93919" y="171265"/>
                    </a:lnTo>
                    <a:lnTo>
                      <a:pt x="93919" y="16574"/>
                    </a:lnTo>
                    <a:lnTo>
                      <a:pt x="16574" y="16574"/>
                    </a:lnTo>
                    <a:lnTo>
                      <a:pt x="16574" y="171265"/>
                    </a:lnTo>
                    <a:close/>
                  </a:path>
                </a:pathLst>
              </a:custGeom>
              <a:solidFill>
                <a:schemeClr val="tx1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5" name="Freeform: Shape 1764">
                <a:extLst>
                  <a:ext uri="{FF2B5EF4-FFF2-40B4-BE49-F238E27FC236}">
                    <a16:creationId xmlns:a16="http://schemas.microsoft.com/office/drawing/2014/main" id="{814D9E0D-6F70-4839-8B7F-A43E9D6322B3}"/>
                  </a:ext>
                </a:extLst>
              </p:cNvPr>
              <p:cNvSpPr/>
              <p:nvPr/>
            </p:nvSpPr>
            <p:spPr>
              <a:xfrm>
                <a:off x="6875028" y="4414623"/>
                <a:ext cx="193363" cy="193363"/>
              </a:xfrm>
              <a:custGeom>
                <a:avLst/>
                <a:gdLst>
                  <a:gd name="connsiteX0" fmla="*/ 204413 w 193363"/>
                  <a:gd name="connsiteY0" fmla="*/ 102206 h 193363"/>
                  <a:gd name="connsiteX1" fmla="*/ 102206 w 193363"/>
                  <a:gd name="connsiteY1" fmla="*/ 0 h 193363"/>
                  <a:gd name="connsiteX2" fmla="*/ 0 w 193363"/>
                  <a:gd name="connsiteY2" fmla="*/ 102206 h 193363"/>
                  <a:gd name="connsiteX3" fmla="*/ 102206 w 193363"/>
                  <a:gd name="connsiteY3" fmla="*/ 204413 h 193363"/>
                  <a:gd name="connsiteX4" fmla="*/ 204413 w 193363"/>
                  <a:gd name="connsiteY4" fmla="*/ 102206 h 193363"/>
                  <a:gd name="connsiteX5" fmla="*/ 204413 w 193363"/>
                  <a:gd name="connsiteY5" fmla="*/ 102206 h 19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63" h="193363">
                    <a:moveTo>
                      <a:pt x="204413" y="102206"/>
                    </a:moveTo>
                    <a:cubicBezTo>
                      <a:pt x="204413" y="46960"/>
                      <a:pt x="160215" y="0"/>
                      <a:pt x="102206" y="0"/>
                    </a:cubicBezTo>
                    <a:cubicBezTo>
                      <a:pt x="44197" y="0"/>
                      <a:pt x="0" y="44197"/>
                      <a:pt x="0" y="102206"/>
                    </a:cubicBezTo>
                    <a:cubicBezTo>
                      <a:pt x="0" y="160215"/>
                      <a:pt x="44197" y="204413"/>
                      <a:pt x="102206" y="204413"/>
                    </a:cubicBezTo>
                    <a:cubicBezTo>
                      <a:pt x="160215" y="204413"/>
                      <a:pt x="204413" y="160215"/>
                      <a:pt x="204413" y="102206"/>
                    </a:cubicBezTo>
                    <a:lnTo>
                      <a:pt x="204413" y="102206"/>
                    </a:lnTo>
                    <a:close/>
                  </a:path>
                </a:pathLst>
              </a:custGeom>
              <a:solidFill>
                <a:schemeClr val="tx2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6" name="Freeform: Shape 1765">
                <a:extLst>
                  <a:ext uri="{FF2B5EF4-FFF2-40B4-BE49-F238E27FC236}">
                    <a16:creationId xmlns:a16="http://schemas.microsoft.com/office/drawing/2014/main" id="{EA2EDB04-4BFC-4803-B582-0B6902670594}"/>
                  </a:ext>
                </a:extLst>
              </p:cNvPr>
              <p:cNvSpPr/>
              <p:nvPr/>
            </p:nvSpPr>
            <p:spPr>
              <a:xfrm>
                <a:off x="6568409" y="4480919"/>
                <a:ext cx="138117" cy="138117"/>
              </a:xfrm>
              <a:custGeom>
                <a:avLst/>
                <a:gdLst>
                  <a:gd name="connsiteX0" fmla="*/ 138117 w 138116"/>
                  <a:gd name="connsiteY0" fmla="*/ 69058 h 138116"/>
                  <a:gd name="connsiteX1" fmla="*/ 69058 w 138116"/>
                  <a:gd name="connsiteY1" fmla="*/ 0 h 138116"/>
                  <a:gd name="connsiteX2" fmla="*/ 0 w 138116"/>
                  <a:gd name="connsiteY2" fmla="*/ 69058 h 138116"/>
                  <a:gd name="connsiteX3" fmla="*/ 69058 w 138116"/>
                  <a:gd name="connsiteY3" fmla="*/ 138117 h 138116"/>
                  <a:gd name="connsiteX4" fmla="*/ 138117 w 138116"/>
                  <a:gd name="connsiteY4" fmla="*/ 69058 h 138116"/>
                  <a:gd name="connsiteX5" fmla="*/ 138117 w 138116"/>
                  <a:gd name="connsiteY5" fmla="*/ 69058 h 138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116" h="138116">
                    <a:moveTo>
                      <a:pt x="138117" y="69058"/>
                    </a:moveTo>
                    <a:cubicBezTo>
                      <a:pt x="138117" y="30386"/>
                      <a:pt x="107731" y="0"/>
                      <a:pt x="69058" y="0"/>
                    </a:cubicBezTo>
                    <a:cubicBezTo>
                      <a:pt x="30386" y="0"/>
                      <a:pt x="0" y="30386"/>
                      <a:pt x="0" y="69058"/>
                    </a:cubicBezTo>
                    <a:cubicBezTo>
                      <a:pt x="0" y="107731"/>
                      <a:pt x="30386" y="138117"/>
                      <a:pt x="69058" y="138117"/>
                    </a:cubicBezTo>
                    <a:cubicBezTo>
                      <a:pt x="107731" y="138117"/>
                      <a:pt x="138117" y="107731"/>
                      <a:pt x="138117" y="69058"/>
                    </a:cubicBezTo>
                    <a:lnTo>
                      <a:pt x="138117" y="69058"/>
                    </a:lnTo>
                    <a:close/>
                  </a:path>
                </a:pathLst>
              </a:custGeom>
              <a:solidFill>
                <a:schemeClr val="accent5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7" name="Freeform: Shape 1766">
                <a:extLst>
                  <a:ext uri="{FF2B5EF4-FFF2-40B4-BE49-F238E27FC236}">
                    <a16:creationId xmlns:a16="http://schemas.microsoft.com/office/drawing/2014/main" id="{16C5A3D7-97BD-4CED-A194-305DC777B142}"/>
                  </a:ext>
                </a:extLst>
              </p:cNvPr>
              <p:cNvSpPr/>
              <p:nvPr/>
            </p:nvSpPr>
            <p:spPr>
              <a:xfrm>
                <a:off x="6568409" y="4480919"/>
                <a:ext cx="138117" cy="138117"/>
              </a:xfrm>
              <a:custGeom>
                <a:avLst/>
                <a:gdLst>
                  <a:gd name="connsiteX0" fmla="*/ 138117 w 138116"/>
                  <a:gd name="connsiteY0" fmla="*/ 69058 h 138116"/>
                  <a:gd name="connsiteX1" fmla="*/ 69058 w 138116"/>
                  <a:gd name="connsiteY1" fmla="*/ 0 h 138116"/>
                  <a:gd name="connsiteX2" fmla="*/ 0 w 138116"/>
                  <a:gd name="connsiteY2" fmla="*/ 69058 h 138116"/>
                  <a:gd name="connsiteX3" fmla="*/ 69058 w 138116"/>
                  <a:gd name="connsiteY3" fmla="*/ 138117 h 138116"/>
                  <a:gd name="connsiteX4" fmla="*/ 138117 w 138116"/>
                  <a:gd name="connsiteY4" fmla="*/ 69058 h 138116"/>
                  <a:gd name="connsiteX5" fmla="*/ 138117 w 138116"/>
                  <a:gd name="connsiteY5" fmla="*/ 69058 h 138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116" h="138116">
                    <a:moveTo>
                      <a:pt x="138117" y="69058"/>
                    </a:moveTo>
                    <a:cubicBezTo>
                      <a:pt x="138117" y="30386"/>
                      <a:pt x="107731" y="0"/>
                      <a:pt x="69058" y="0"/>
                    </a:cubicBezTo>
                    <a:cubicBezTo>
                      <a:pt x="30386" y="0"/>
                      <a:pt x="0" y="30386"/>
                      <a:pt x="0" y="69058"/>
                    </a:cubicBezTo>
                    <a:cubicBezTo>
                      <a:pt x="0" y="107731"/>
                      <a:pt x="30386" y="138117"/>
                      <a:pt x="69058" y="138117"/>
                    </a:cubicBezTo>
                    <a:cubicBezTo>
                      <a:pt x="107731" y="138117"/>
                      <a:pt x="138117" y="107731"/>
                      <a:pt x="138117" y="69058"/>
                    </a:cubicBezTo>
                    <a:lnTo>
                      <a:pt x="138117" y="69058"/>
                    </a:lnTo>
                    <a:close/>
                  </a:path>
                </a:pathLst>
              </a:custGeom>
              <a:solidFill>
                <a:schemeClr val="tx2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8" name="Freeform: Shape 1767">
                <a:extLst>
                  <a:ext uri="{FF2B5EF4-FFF2-40B4-BE49-F238E27FC236}">
                    <a16:creationId xmlns:a16="http://schemas.microsoft.com/office/drawing/2014/main" id="{6A2A3730-9326-4048-B4D6-0551448160C3}"/>
                  </a:ext>
                </a:extLst>
              </p:cNvPr>
              <p:cNvSpPr/>
              <p:nvPr/>
            </p:nvSpPr>
            <p:spPr>
              <a:xfrm>
                <a:off x="6753485" y="4574838"/>
                <a:ext cx="55247" cy="27623"/>
              </a:xfrm>
              <a:custGeom>
                <a:avLst/>
                <a:gdLst>
                  <a:gd name="connsiteX0" fmla="*/ 0 w 55246"/>
                  <a:gd name="connsiteY0" fmla="*/ 0 h 27623"/>
                  <a:gd name="connsiteX1" fmla="*/ 69058 w 55246"/>
                  <a:gd name="connsiteY1" fmla="*/ 0 h 27623"/>
                  <a:gd name="connsiteX2" fmla="*/ 69058 w 55246"/>
                  <a:gd name="connsiteY2" fmla="*/ 27623 h 27623"/>
                  <a:gd name="connsiteX3" fmla="*/ 0 w 55246"/>
                  <a:gd name="connsiteY3" fmla="*/ 27623 h 2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6" h="27623">
                    <a:moveTo>
                      <a:pt x="0" y="0"/>
                    </a:moveTo>
                    <a:lnTo>
                      <a:pt x="69058" y="0"/>
                    </a:lnTo>
                    <a:lnTo>
                      <a:pt x="69058" y="27623"/>
                    </a:lnTo>
                    <a:lnTo>
                      <a:pt x="0" y="27623"/>
                    </a:lnTo>
                    <a:close/>
                  </a:path>
                </a:pathLst>
              </a:custGeom>
              <a:solidFill>
                <a:schemeClr val="tx1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9" name="Freeform: Shape 1768">
                <a:extLst>
                  <a:ext uri="{FF2B5EF4-FFF2-40B4-BE49-F238E27FC236}">
                    <a16:creationId xmlns:a16="http://schemas.microsoft.com/office/drawing/2014/main" id="{13F8633D-DC18-4FEA-8110-4CEDC5F14393}"/>
                  </a:ext>
                </a:extLst>
              </p:cNvPr>
              <p:cNvSpPr/>
              <p:nvPr/>
            </p:nvSpPr>
            <p:spPr>
              <a:xfrm>
                <a:off x="6560122" y="4293080"/>
                <a:ext cx="193363" cy="248610"/>
              </a:xfrm>
              <a:custGeom>
                <a:avLst/>
                <a:gdLst>
                  <a:gd name="connsiteX0" fmla="*/ 212700 w 193363"/>
                  <a:gd name="connsiteY0" fmla="*/ 77345 h 248610"/>
                  <a:gd name="connsiteX1" fmla="*/ 204413 w 193363"/>
                  <a:gd name="connsiteY1" fmla="*/ 69058 h 248610"/>
                  <a:gd name="connsiteX2" fmla="*/ 146404 w 193363"/>
                  <a:gd name="connsiteY2" fmla="*/ 71821 h 248610"/>
                  <a:gd name="connsiteX3" fmla="*/ 146404 w 193363"/>
                  <a:gd name="connsiteY3" fmla="*/ 0 h 248610"/>
                  <a:gd name="connsiteX4" fmla="*/ 118780 w 193363"/>
                  <a:gd name="connsiteY4" fmla="*/ 0 h 248610"/>
                  <a:gd name="connsiteX5" fmla="*/ 118780 w 193363"/>
                  <a:gd name="connsiteY5" fmla="*/ 71821 h 248610"/>
                  <a:gd name="connsiteX6" fmla="*/ 99444 w 193363"/>
                  <a:gd name="connsiteY6" fmla="*/ 71821 h 248610"/>
                  <a:gd name="connsiteX7" fmla="*/ 96682 w 193363"/>
                  <a:gd name="connsiteY7" fmla="*/ 71821 h 248610"/>
                  <a:gd name="connsiteX8" fmla="*/ 11049 w 193363"/>
                  <a:gd name="connsiteY8" fmla="*/ 104969 h 248610"/>
                  <a:gd name="connsiteX9" fmla="*/ 5525 w 193363"/>
                  <a:gd name="connsiteY9" fmla="*/ 110493 h 248610"/>
                  <a:gd name="connsiteX10" fmla="*/ 0 w 193363"/>
                  <a:gd name="connsiteY10" fmla="*/ 162978 h 248610"/>
                  <a:gd name="connsiteX11" fmla="*/ 2762 w 193363"/>
                  <a:gd name="connsiteY11" fmla="*/ 168502 h 248610"/>
                  <a:gd name="connsiteX12" fmla="*/ 11049 w 193363"/>
                  <a:gd name="connsiteY12" fmla="*/ 171265 h 248610"/>
                  <a:gd name="connsiteX13" fmla="*/ 60771 w 193363"/>
                  <a:gd name="connsiteY13" fmla="*/ 157453 h 248610"/>
                  <a:gd name="connsiteX14" fmla="*/ 91157 w 193363"/>
                  <a:gd name="connsiteY14" fmla="*/ 157453 h 248610"/>
                  <a:gd name="connsiteX15" fmla="*/ 110493 w 193363"/>
                  <a:gd name="connsiteY15" fmla="*/ 171265 h 248610"/>
                  <a:gd name="connsiteX16" fmla="*/ 135354 w 193363"/>
                  <a:gd name="connsiteY16" fmla="*/ 190601 h 248610"/>
                  <a:gd name="connsiteX17" fmla="*/ 204413 w 193363"/>
                  <a:gd name="connsiteY17" fmla="*/ 256897 h 248610"/>
                  <a:gd name="connsiteX18" fmla="*/ 209937 w 193363"/>
                  <a:gd name="connsiteY18" fmla="*/ 259659 h 248610"/>
                  <a:gd name="connsiteX19" fmla="*/ 212700 w 193363"/>
                  <a:gd name="connsiteY19" fmla="*/ 259659 h 248610"/>
                  <a:gd name="connsiteX20" fmla="*/ 218224 w 193363"/>
                  <a:gd name="connsiteY20" fmla="*/ 251372 h 248610"/>
                  <a:gd name="connsiteX21" fmla="*/ 212700 w 193363"/>
                  <a:gd name="connsiteY21" fmla="*/ 77345 h 24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3363" h="248610">
                    <a:moveTo>
                      <a:pt x="212700" y="77345"/>
                    </a:moveTo>
                    <a:cubicBezTo>
                      <a:pt x="212700" y="71821"/>
                      <a:pt x="209937" y="69058"/>
                      <a:pt x="204413" y="69058"/>
                    </a:cubicBezTo>
                    <a:lnTo>
                      <a:pt x="146404" y="71821"/>
                    </a:lnTo>
                    <a:lnTo>
                      <a:pt x="146404" y="0"/>
                    </a:lnTo>
                    <a:lnTo>
                      <a:pt x="118780" y="0"/>
                    </a:lnTo>
                    <a:lnTo>
                      <a:pt x="118780" y="71821"/>
                    </a:lnTo>
                    <a:lnTo>
                      <a:pt x="99444" y="71821"/>
                    </a:lnTo>
                    <a:cubicBezTo>
                      <a:pt x="99444" y="71821"/>
                      <a:pt x="96682" y="71821"/>
                      <a:pt x="96682" y="71821"/>
                    </a:cubicBezTo>
                    <a:lnTo>
                      <a:pt x="11049" y="104969"/>
                    </a:lnTo>
                    <a:cubicBezTo>
                      <a:pt x="8287" y="104969"/>
                      <a:pt x="5525" y="107731"/>
                      <a:pt x="5525" y="110493"/>
                    </a:cubicBezTo>
                    <a:lnTo>
                      <a:pt x="0" y="162978"/>
                    </a:lnTo>
                    <a:cubicBezTo>
                      <a:pt x="0" y="165740"/>
                      <a:pt x="0" y="168502"/>
                      <a:pt x="2762" y="168502"/>
                    </a:cubicBezTo>
                    <a:cubicBezTo>
                      <a:pt x="5525" y="171265"/>
                      <a:pt x="8287" y="171265"/>
                      <a:pt x="11049" y="171265"/>
                    </a:cubicBezTo>
                    <a:lnTo>
                      <a:pt x="60771" y="157453"/>
                    </a:lnTo>
                    <a:lnTo>
                      <a:pt x="91157" y="157453"/>
                    </a:lnTo>
                    <a:lnTo>
                      <a:pt x="110493" y="171265"/>
                    </a:lnTo>
                    <a:lnTo>
                      <a:pt x="135354" y="190601"/>
                    </a:lnTo>
                    <a:lnTo>
                      <a:pt x="204413" y="256897"/>
                    </a:lnTo>
                    <a:cubicBezTo>
                      <a:pt x="207175" y="256897"/>
                      <a:pt x="207175" y="259659"/>
                      <a:pt x="209937" y="259659"/>
                    </a:cubicBezTo>
                    <a:cubicBezTo>
                      <a:pt x="209937" y="259659"/>
                      <a:pt x="212700" y="259659"/>
                      <a:pt x="212700" y="259659"/>
                    </a:cubicBezTo>
                    <a:cubicBezTo>
                      <a:pt x="215462" y="259659"/>
                      <a:pt x="218224" y="254135"/>
                      <a:pt x="218224" y="251372"/>
                    </a:cubicBezTo>
                    <a:lnTo>
                      <a:pt x="212700" y="77345"/>
                    </a:lnTo>
                    <a:close/>
                  </a:path>
                </a:pathLst>
              </a:custGeom>
              <a:solidFill>
                <a:schemeClr val="tx1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0" name="Freeform: Shape 1769">
                <a:extLst>
                  <a:ext uri="{FF2B5EF4-FFF2-40B4-BE49-F238E27FC236}">
                    <a16:creationId xmlns:a16="http://schemas.microsoft.com/office/drawing/2014/main" id="{F8868F2B-6B73-4E22-A5D0-793B38EA2DFF}"/>
                  </a:ext>
                </a:extLst>
              </p:cNvPr>
              <p:cNvSpPr/>
              <p:nvPr/>
            </p:nvSpPr>
            <p:spPr>
              <a:xfrm>
                <a:off x="6747961" y="4207448"/>
                <a:ext cx="248610" cy="331480"/>
              </a:xfrm>
              <a:custGeom>
                <a:avLst/>
                <a:gdLst>
                  <a:gd name="connsiteX0" fmla="*/ 276233 w 248609"/>
                  <a:gd name="connsiteY0" fmla="*/ 185076 h 331480"/>
                  <a:gd name="connsiteX1" fmla="*/ 276233 w 248609"/>
                  <a:gd name="connsiteY1" fmla="*/ 168502 h 331480"/>
                  <a:gd name="connsiteX2" fmla="*/ 232036 w 248609"/>
                  <a:gd name="connsiteY2" fmla="*/ 168502 h 331480"/>
                  <a:gd name="connsiteX3" fmla="*/ 232036 w 248609"/>
                  <a:gd name="connsiteY3" fmla="*/ 44197 h 331480"/>
                  <a:gd name="connsiteX4" fmla="*/ 243085 w 248609"/>
                  <a:gd name="connsiteY4" fmla="*/ 44197 h 331480"/>
                  <a:gd name="connsiteX5" fmla="*/ 243085 w 248609"/>
                  <a:gd name="connsiteY5" fmla="*/ 0 h 331480"/>
                  <a:gd name="connsiteX6" fmla="*/ 223749 w 248609"/>
                  <a:gd name="connsiteY6" fmla="*/ 0 h 331480"/>
                  <a:gd name="connsiteX7" fmla="*/ 223749 w 248609"/>
                  <a:gd name="connsiteY7" fmla="*/ 0 h 331480"/>
                  <a:gd name="connsiteX8" fmla="*/ 129830 w 248609"/>
                  <a:gd name="connsiteY8" fmla="*/ 0 h 331480"/>
                  <a:gd name="connsiteX9" fmla="*/ 129830 w 248609"/>
                  <a:gd name="connsiteY9" fmla="*/ 0 h 331480"/>
                  <a:gd name="connsiteX10" fmla="*/ 38673 w 248609"/>
                  <a:gd name="connsiteY10" fmla="*/ 0 h 331480"/>
                  <a:gd name="connsiteX11" fmla="*/ 38673 w 248609"/>
                  <a:gd name="connsiteY11" fmla="*/ 8287 h 331480"/>
                  <a:gd name="connsiteX12" fmla="*/ 0 w 248609"/>
                  <a:gd name="connsiteY12" fmla="*/ 179552 h 331480"/>
                  <a:gd name="connsiteX13" fmla="*/ 0 w 248609"/>
                  <a:gd name="connsiteY13" fmla="*/ 182314 h 331480"/>
                  <a:gd name="connsiteX14" fmla="*/ 5525 w 248609"/>
                  <a:gd name="connsiteY14" fmla="*/ 348054 h 331480"/>
                  <a:gd name="connsiteX15" fmla="*/ 13812 w 248609"/>
                  <a:gd name="connsiteY15" fmla="*/ 356341 h 331480"/>
                  <a:gd name="connsiteX16" fmla="*/ 71821 w 248609"/>
                  <a:gd name="connsiteY16" fmla="*/ 356341 h 331480"/>
                  <a:gd name="connsiteX17" fmla="*/ 80108 w 248609"/>
                  <a:gd name="connsiteY17" fmla="*/ 348054 h 331480"/>
                  <a:gd name="connsiteX18" fmla="*/ 80108 w 248609"/>
                  <a:gd name="connsiteY18" fmla="*/ 287283 h 331480"/>
                  <a:gd name="connsiteX19" fmla="*/ 140879 w 248609"/>
                  <a:gd name="connsiteY19" fmla="*/ 190601 h 331480"/>
                  <a:gd name="connsiteX20" fmla="*/ 140879 w 248609"/>
                  <a:gd name="connsiteY20" fmla="*/ 187839 h 331480"/>
                  <a:gd name="connsiteX21" fmla="*/ 140879 w 248609"/>
                  <a:gd name="connsiteY21" fmla="*/ 187839 h 331480"/>
                  <a:gd name="connsiteX22" fmla="*/ 276233 w 248609"/>
                  <a:gd name="connsiteY22" fmla="*/ 185076 h 331480"/>
                  <a:gd name="connsiteX23" fmla="*/ 138117 w 248609"/>
                  <a:gd name="connsiteY23" fmla="*/ 44197 h 331480"/>
                  <a:gd name="connsiteX24" fmla="*/ 215462 w 248609"/>
                  <a:gd name="connsiteY24" fmla="*/ 44197 h 331480"/>
                  <a:gd name="connsiteX25" fmla="*/ 215462 w 248609"/>
                  <a:gd name="connsiteY25" fmla="*/ 171265 h 331480"/>
                  <a:gd name="connsiteX26" fmla="*/ 138117 w 248609"/>
                  <a:gd name="connsiteY26" fmla="*/ 171265 h 331480"/>
                  <a:gd name="connsiteX27" fmla="*/ 138117 w 248609"/>
                  <a:gd name="connsiteY27" fmla="*/ 44197 h 33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8609" h="331480">
                    <a:moveTo>
                      <a:pt x="276233" y="185076"/>
                    </a:moveTo>
                    <a:lnTo>
                      <a:pt x="276233" y="168502"/>
                    </a:lnTo>
                    <a:lnTo>
                      <a:pt x="232036" y="168502"/>
                    </a:lnTo>
                    <a:lnTo>
                      <a:pt x="232036" y="44197"/>
                    </a:lnTo>
                    <a:lnTo>
                      <a:pt x="243085" y="44197"/>
                    </a:lnTo>
                    <a:lnTo>
                      <a:pt x="243085" y="0"/>
                    </a:lnTo>
                    <a:lnTo>
                      <a:pt x="223749" y="0"/>
                    </a:lnTo>
                    <a:cubicBezTo>
                      <a:pt x="223749" y="0"/>
                      <a:pt x="223749" y="0"/>
                      <a:pt x="223749" y="0"/>
                    </a:cubicBezTo>
                    <a:lnTo>
                      <a:pt x="129830" y="0"/>
                    </a:lnTo>
                    <a:cubicBezTo>
                      <a:pt x="129830" y="0"/>
                      <a:pt x="129830" y="0"/>
                      <a:pt x="129830" y="0"/>
                    </a:cubicBezTo>
                    <a:lnTo>
                      <a:pt x="38673" y="0"/>
                    </a:lnTo>
                    <a:lnTo>
                      <a:pt x="38673" y="8287"/>
                    </a:lnTo>
                    <a:lnTo>
                      <a:pt x="0" y="179552"/>
                    </a:lnTo>
                    <a:cubicBezTo>
                      <a:pt x="0" y="179552"/>
                      <a:pt x="0" y="179552"/>
                      <a:pt x="0" y="182314"/>
                    </a:cubicBezTo>
                    <a:lnTo>
                      <a:pt x="5525" y="348054"/>
                    </a:lnTo>
                    <a:cubicBezTo>
                      <a:pt x="5525" y="353579"/>
                      <a:pt x="8287" y="356341"/>
                      <a:pt x="13812" y="356341"/>
                    </a:cubicBezTo>
                    <a:lnTo>
                      <a:pt x="71821" y="356341"/>
                    </a:lnTo>
                    <a:cubicBezTo>
                      <a:pt x="77345" y="356341"/>
                      <a:pt x="80108" y="353579"/>
                      <a:pt x="80108" y="348054"/>
                    </a:cubicBezTo>
                    <a:lnTo>
                      <a:pt x="80108" y="287283"/>
                    </a:lnTo>
                    <a:lnTo>
                      <a:pt x="140879" y="190601"/>
                    </a:lnTo>
                    <a:cubicBezTo>
                      <a:pt x="140879" y="190601"/>
                      <a:pt x="140879" y="187839"/>
                      <a:pt x="140879" y="187839"/>
                    </a:cubicBezTo>
                    <a:lnTo>
                      <a:pt x="140879" y="187839"/>
                    </a:lnTo>
                    <a:lnTo>
                      <a:pt x="276233" y="185076"/>
                    </a:lnTo>
                    <a:close/>
                    <a:moveTo>
                      <a:pt x="138117" y="44197"/>
                    </a:moveTo>
                    <a:lnTo>
                      <a:pt x="215462" y="44197"/>
                    </a:lnTo>
                    <a:lnTo>
                      <a:pt x="215462" y="171265"/>
                    </a:lnTo>
                    <a:lnTo>
                      <a:pt x="138117" y="171265"/>
                    </a:lnTo>
                    <a:lnTo>
                      <a:pt x="138117" y="44197"/>
                    </a:lnTo>
                    <a:close/>
                  </a:path>
                </a:pathLst>
              </a:custGeom>
              <a:solidFill>
                <a:schemeClr val="tx1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89" name="Graphic 2">
              <a:extLst>
                <a:ext uri="{FF2B5EF4-FFF2-40B4-BE49-F238E27FC236}">
                  <a16:creationId xmlns:a16="http://schemas.microsoft.com/office/drawing/2014/main" id="{3E1289C0-D1F5-4B94-B1D8-06FA940107EE}"/>
                </a:ext>
              </a:extLst>
            </p:cNvPr>
            <p:cNvGrpSpPr/>
            <p:nvPr/>
          </p:nvGrpSpPr>
          <p:grpSpPr>
            <a:xfrm>
              <a:off x="7253427" y="4514598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1753" name="Freeform: Shape 1752">
                <a:extLst>
                  <a:ext uri="{FF2B5EF4-FFF2-40B4-BE49-F238E27FC236}">
                    <a16:creationId xmlns:a16="http://schemas.microsoft.com/office/drawing/2014/main" id="{32F93CAB-3B20-4BE5-9786-BCD35F6AE4FB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4" name="Freeform: Shape 1753">
                <a:extLst>
                  <a:ext uri="{FF2B5EF4-FFF2-40B4-BE49-F238E27FC236}">
                    <a16:creationId xmlns:a16="http://schemas.microsoft.com/office/drawing/2014/main" id="{3921011E-905D-4975-B493-76D68EEED931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5" name="Freeform: Shape 1754">
                <a:extLst>
                  <a:ext uri="{FF2B5EF4-FFF2-40B4-BE49-F238E27FC236}">
                    <a16:creationId xmlns:a16="http://schemas.microsoft.com/office/drawing/2014/main" id="{D7153990-D451-4FEE-89D4-8D8B41AF7755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6" name="Freeform: Shape 1755">
                <a:extLst>
                  <a:ext uri="{FF2B5EF4-FFF2-40B4-BE49-F238E27FC236}">
                    <a16:creationId xmlns:a16="http://schemas.microsoft.com/office/drawing/2014/main" id="{18BA7B35-BF1F-4F32-AEB3-D30B75BE98CE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7" name="Freeform: Shape 1756">
                <a:extLst>
                  <a:ext uri="{FF2B5EF4-FFF2-40B4-BE49-F238E27FC236}">
                    <a16:creationId xmlns:a16="http://schemas.microsoft.com/office/drawing/2014/main" id="{F33C115E-5901-4F2B-A86D-32C2BE7DE626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8" name="Freeform: Shape 1757">
                <a:extLst>
                  <a:ext uri="{FF2B5EF4-FFF2-40B4-BE49-F238E27FC236}">
                    <a16:creationId xmlns:a16="http://schemas.microsoft.com/office/drawing/2014/main" id="{161233FE-6BA6-40C5-9A50-EC540FD01D74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9" name="Freeform: Shape 1758">
                <a:extLst>
                  <a:ext uri="{FF2B5EF4-FFF2-40B4-BE49-F238E27FC236}">
                    <a16:creationId xmlns:a16="http://schemas.microsoft.com/office/drawing/2014/main" id="{71F0A121-C332-4A2D-9169-74C23910D822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0" name="Freeform: Shape 1759">
                <a:extLst>
                  <a:ext uri="{FF2B5EF4-FFF2-40B4-BE49-F238E27FC236}">
                    <a16:creationId xmlns:a16="http://schemas.microsoft.com/office/drawing/2014/main" id="{1876293E-7C66-43B4-AA2A-3FD579DC5727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1" name="Freeform: Shape 1760">
                <a:extLst>
                  <a:ext uri="{FF2B5EF4-FFF2-40B4-BE49-F238E27FC236}">
                    <a16:creationId xmlns:a16="http://schemas.microsoft.com/office/drawing/2014/main" id="{23A75C04-3739-4146-AFB3-2F4ECE402924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2" name="Freeform: Shape 1761">
                <a:extLst>
                  <a:ext uri="{FF2B5EF4-FFF2-40B4-BE49-F238E27FC236}">
                    <a16:creationId xmlns:a16="http://schemas.microsoft.com/office/drawing/2014/main" id="{256B3443-1C92-455F-BA4A-07C96C098804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3" name="Freeform: Shape 1762">
                <a:extLst>
                  <a:ext uri="{FF2B5EF4-FFF2-40B4-BE49-F238E27FC236}">
                    <a16:creationId xmlns:a16="http://schemas.microsoft.com/office/drawing/2014/main" id="{5BFE660A-B7D2-4B8E-849D-2406C599F80A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90" name="Graphic 2">
              <a:extLst>
                <a:ext uri="{FF2B5EF4-FFF2-40B4-BE49-F238E27FC236}">
                  <a16:creationId xmlns:a16="http://schemas.microsoft.com/office/drawing/2014/main" id="{D217E7B7-B46B-4791-A069-E2473244255C}"/>
                </a:ext>
              </a:extLst>
            </p:cNvPr>
            <p:cNvGrpSpPr/>
            <p:nvPr/>
          </p:nvGrpSpPr>
          <p:grpSpPr>
            <a:xfrm>
              <a:off x="7857164" y="4457139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1742" name="Freeform: Shape 1741">
                <a:extLst>
                  <a:ext uri="{FF2B5EF4-FFF2-40B4-BE49-F238E27FC236}">
                    <a16:creationId xmlns:a16="http://schemas.microsoft.com/office/drawing/2014/main" id="{7D634ED3-0DB8-4AA6-B24E-B08952209992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3" name="Freeform: Shape 1742">
                <a:extLst>
                  <a:ext uri="{FF2B5EF4-FFF2-40B4-BE49-F238E27FC236}">
                    <a16:creationId xmlns:a16="http://schemas.microsoft.com/office/drawing/2014/main" id="{EB0FCBAE-244D-433E-9A98-B96FA2337924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4" name="Freeform: Shape 1743">
                <a:extLst>
                  <a:ext uri="{FF2B5EF4-FFF2-40B4-BE49-F238E27FC236}">
                    <a16:creationId xmlns:a16="http://schemas.microsoft.com/office/drawing/2014/main" id="{CDADFD9B-79F5-4D46-96CC-8FC318B5C97C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5" name="Freeform: Shape 1744">
                <a:extLst>
                  <a:ext uri="{FF2B5EF4-FFF2-40B4-BE49-F238E27FC236}">
                    <a16:creationId xmlns:a16="http://schemas.microsoft.com/office/drawing/2014/main" id="{E2D6C4E8-3BD9-4911-989F-614BD0AEF732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6" name="Freeform: Shape 1745">
                <a:extLst>
                  <a:ext uri="{FF2B5EF4-FFF2-40B4-BE49-F238E27FC236}">
                    <a16:creationId xmlns:a16="http://schemas.microsoft.com/office/drawing/2014/main" id="{8CBD0031-33DB-4DD6-B63C-9DE305B623AB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7" name="Freeform: Shape 1746">
                <a:extLst>
                  <a:ext uri="{FF2B5EF4-FFF2-40B4-BE49-F238E27FC236}">
                    <a16:creationId xmlns:a16="http://schemas.microsoft.com/office/drawing/2014/main" id="{A1332AA4-2DB8-4989-8554-7CCE390B2DF7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8" name="Freeform: Shape 1747">
                <a:extLst>
                  <a:ext uri="{FF2B5EF4-FFF2-40B4-BE49-F238E27FC236}">
                    <a16:creationId xmlns:a16="http://schemas.microsoft.com/office/drawing/2014/main" id="{C8488D37-BF99-44B2-AC31-56CE628CED89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9" name="Freeform: Shape 1748">
                <a:extLst>
                  <a:ext uri="{FF2B5EF4-FFF2-40B4-BE49-F238E27FC236}">
                    <a16:creationId xmlns:a16="http://schemas.microsoft.com/office/drawing/2014/main" id="{B448CE62-D867-479A-8CFB-DACA2E97B6E4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0" name="Freeform: Shape 1749">
                <a:extLst>
                  <a:ext uri="{FF2B5EF4-FFF2-40B4-BE49-F238E27FC236}">
                    <a16:creationId xmlns:a16="http://schemas.microsoft.com/office/drawing/2014/main" id="{51620ECF-B79E-4CEA-9876-AB856F0D814E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1" name="Freeform: Shape 1750">
                <a:extLst>
                  <a:ext uri="{FF2B5EF4-FFF2-40B4-BE49-F238E27FC236}">
                    <a16:creationId xmlns:a16="http://schemas.microsoft.com/office/drawing/2014/main" id="{90360B77-ED73-4532-A4A7-CB64BFEEB6A6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2" name="Freeform: Shape 1751">
                <a:extLst>
                  <a:ext uri="{FF2B5EF4-FFF2-40B4-BE49-F238E27FC236}">
                    <a16:creationId xmlns:a16="http://schemas.microsoft.com/office/drawing/2014/main" id="{4E735FBC-E92C-47B6-9567-D118FF0E3EEE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91" name="Graphic 2">
              <a:extLst>
                <a:ext uri="{FF2B5EF4-FFF2-40B4-BE49-F238E27FC236}">
                  <a16:creationId xmlns:a16="http://schemas.microsoft.com/office/drawing/2014/main" id="{DBF5AB5D-588A-46F8-B4F4-EB2990E7A2FC}"/>
                </a:ext>
              </a:extLst>
            </p:cNvPr>
            <p:cNvGrpSpPr/>
            <p:nvPr/>
          </p:nvGrpSpPr>
          <p:grpSpPr>
            <a:xfrm>
              <a:off x="7780839" y="4538103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1731" name="Freeform: Shape 1730">
                <a:extLst>
                  <a:ext uri="{FF2B5EF4-FFF2-40B4-BE49-F238E27FC236}">
                    <a16:creationId xmlns:a16="http://schemas.microsoft.com/office/drawing/2014/main" id="{885FD7E2-C393-4FB1-8FB7-A7B92540B8CF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2" name="Freeform: Shape 1731">
                <a:extLst>
                  <a:ext uri="{FF2B5EF4-FFF2-40B4-BE49-F238E27FC236}">
                    <a16:creationId xmlns:a16="http://schemas.microsoft.com/office/drawing/2014/main" id="{CA7B8681-7825-4E8B-9C6A-ED635AA5A137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3" name="Freeform: Shape 1732">
                <a:extLst>
                  <a:ext uri="{FF2B5EF4-FFF2-40B4-BE49-F238E27FC236}">
                    <a16:creationId xmlns:a16="http://schemas.microsoft.com/office/drawing/2014/main" id="{119B16AA-1EFF-4C9C-9144-58F72EC5E122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4" name="Freeform: Shape 1733">
                <a:extLst>
                  <a:ext uri="{FF2B5EF4-FFF2-40B4-BE49-F238E27FC236}">
                    <a16:creationId xmlns:a16="http://schemas.microsoft.com/office/drawing/2014/main" id="{A7860295-40DA-403E-8244-1047F153B227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5" name="Freeform: Shape 1734">
                <a:extLst>
                  <a:ext uri="{FF2B5EF4-FFF2-40B4-BE49-F238E27FC236}">
                    <a16:creationId xmlns:a16="http://schemas.microsoft.com/office/drawing/2014/main" id="{72CD9C0C-E743-4F1D-9E43-B6E7590DAC05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6" name="Freeform: Shape 1735">
                <a:extLst>
                  <a:ext uri="{FF2B5EF4-FFF2-40B4-BE49-F238E27FC236}">
                    <a16:creationId xmlns:a16="http://schemas.microsoft.com/office/drawing/2014/main" id="{20867D6C-68C5-4910-B32C-EFC7FEE22B3F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7" name="Freeform: Shape 1736">
                <a:extLst>
                  <a:ext uri="{FF2B5EF4-FFF2-40B4-BE49-F238E27FC236}">
                    <a16:creationId xmlns:a16="http://schemas.microsoft.com/office/drawing/2014/main" id="{BA2B6511-74A2-434A-9A0F-9DCD1DD747B6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8" name="Freeform: Shape 1737">
                <a:extLst>
                  <a:ext uri="{FF2B5EF4-FFF2-40B4-BE49-F238E27FC236}">
                    <a16:creationId xmlns:a16="http://schemas.microsoft.com/office/drawing/2014/main" id="{682562F9-3DA7-4126-8F88-4857450CAACD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9" name="Freeform: Shape 1738">
                <a:extLst>
                  <a:ext uri="{FF2B5EF4-FFF2-40B4-BE49-F238E27FC236}">
                    <a16:creationId xmlns:a16="http://schemas.microsoft.com/office/drawing/2014/main" id="{9368680F-2EB4-46B3-AB44-9613D9968FA7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0" name="Freeform: Shape 1739">
                <a:extLst>
                  <a:ext uri="{FF2B5EF4-FFF2-40B4-BE49-F238E27FC236}">
                    <a16:creationId xmlns:a16="http://schemas.microsoft.com/office/drawing/2014/main" id="{5FD02131-59C4-4B1D-927F-1802664481C6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1" name="Freeform: Shape 1740">
                <a:extLst>
                  <a:ext uri="{FF2B5EF4-FFF2-40B4-BE49-F238E27FC236}">
                    <a16:creationId xmlns:a16="http://schemas.microsoft.com/office/drawing/2014/main" id="{8B6CF89A-B46A-47C6-8870-0ED08780E2D3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92" name="Graphic 2">
              <a:extLst>
                <a:ext uri="{FF2B5EF4-FFF2-40B4-BE49-F238E27FC236}">
                  <a16:creationId xmlns:a16="http://schemas.microsoft.com/office/drawing/2014/main" id="{18A56034-1830-49AD-94A4-8F6440F61343}"/>
                </a:ext>
              </a:extLst>
            </p:cNvPr>
            <p:cNvGrpSpPr/>
            <p:nvPr/>
          </p:nvGrpSpPr>
          <p:grpSpPr>
            <a:xfrm>
              <a:off x="7997768" y="4493258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1720" name="Freeform: Shape 1719">
                <a:extLst>
                  <a:ext uri="{FF2B5EF4-FFF2-40B4-BE49-F238E27FC236}">
                    <a16:creationId xmlns:a16="http://schemas.microsoft.com/office/drawing/2014/main" id="{F9D19D61-40FD-4CDA-8AFB-ABDCF74E92FC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1" name="Freeform: Shape 1720">
                <a:extLst>
                  <a:ext uri="{FF2B5EF4-FFF2-40B4-BE49-F238E27FC236}">
                    <a16:creationId xmlns:a16="http://schemas.microsoft.com/office/drawing/2014/main" id="{6A4ACAF6-45E7-4625-9634-8C3C3F26E2DE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2" name="Freeform: Shape 1721">
                <a:extLst>
                  <a:ext uri="{FF2B5EF4-FFF2-40B4-BE49-F238E27FC236}">
                    <a16:creationId xmlns:a16="http://schemas.microsoft.com/office/drawing/2014/main" id="{97602F4C-BAC8-4C29-B1DD-14C53722D6F6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3" name="Freeform: Shape 1722">
                <a:extLst>
                  <a:ext uri="{FF2B5EF4-FFF2-40B4-BE49-F238E27FC236}">
                    <a16:creationId xmlns:a16="http://schemas.microsoft.com/office/drawing/2014/main" id="{8FC0802C-DB5B-4F07-9D93-D344858FB5A1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4" name="Freeform: Shape 1723">
                <a:extLst>
                  <a:ext uri="{FF2B5EF4-FFF2-40B4-BE49-F238E27FC236}">
                    <a16:creationId xmlns:a16="http://schemas.microsoft.com/office/drawing/2014/main" id="{FEF2C433-EEEE-417F-9DC7-CEECC8D8F3F8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5" name="Freeform: Shape 1724">
                <a:extLst>
                  <a:ext uri="{FF2B5EF4-FFF2-40B4-BE49-F238E27FC236}">
                    <a16:creationId xmlns:a16="http://schemas.microsoft.com/office/drawing/2014/main" id="{6606C810-8E60-46EC-8F5F-EB51AF1253BA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6" name="Freeform: Shape 1725">
                <a:extLst>
                  <a:ext uri="{FF2B5EF4-FFF2-40B4-BE49-F238E27FC236}">
                    <a16:creationId xmlns:a16="http://schemas.microsoft.com/office/drawing/2014/main" id="{DA1343B1-DFD2-4661-B987-94A09E2A9E4D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7" name="Freeform: Shape 1726">
                <a:extLst>
                  <a:ext uri="{FF2B5EF4-FFF2-40B4-BE49-F238E27FC236}">
                    <a16:creationId xmlns:a16="http://schemas.microsoft.com/office/drawing/2014/main" id="{827B9D41-2FB4-40A9-A7EF-67976CBE7EF5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8" name="Freeform: Shape 1727">
                <a:extLst>
                  <a:ext uri="{FF2B5EF4-FFF2-40B4-BE49-F238E27FC236}">
                    <a16:creationId xmlns:a16="http://schemas.microsoft.com/office/drawing/2014/main" id="{0A6CF2D2-1553-4984-BFE3-76A3E4814FEA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9" name="Freeform: Shape 1728">
                <a:extLst>
                  <a:ext uri="{FF2B5EF4-FFF2-40B4-BE49-F238E27FC236}">
                    <a16:creationId xmlns:a16="http://schemas.microsoft.com/office/drawing/2014/main" id="{CA111690-A986-4AD6-B38E-8286B8AF7775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0" name="Freeform: Shape 1729">
                <a:extLst>
                  <a:ext uri="{FF2B5EF4-FFF2-40B4-BE49-F238E27FC236}">
                    <a16:creationId xmlns:a16="http://schemas.microsoft.com/office/drawing/2014/main" id="{BC25AC46-97F6-4515-99BE-0D2D59973AB0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93" name="Graphic 2">
              <a:extLst>
                <a:ext uri="{FF2B5EF4-FFF2-40B4-BE49-F238E27FC236}">
                  <a16:creationId xmlns:a16="http://schemas.microsoft.com/office/drawing/2014/main" id="{DB3414E0-63D3-438E-8D38-FC4D7695BFD1}"/>
                </a:ext>
              </a:extLst>
            </p:cNvPr>
            <p:cNvGrpSpPr/>
            <p:nvPr/>
          </p:nvGrpSpPr>
          <p:grpSpPr>
            <a:xfrm>
              <a:off x="8171855" y="4530883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1709" name="Freeform: Shape 1708">
                <a:extLst>
                  <a:ext uri="{FF2B5EF4-FFF2-40B4-BE49-F238E27FC236}">
                    <a16:creationId xmlns:a16="http://schemas.microsoft.com/office/drawing/2014/main" id="{5B71E8E0-2BFE-4695-88D7-5355C201517E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0" name="Freeform: Shape 1709">
                <a:extLst>
                  <a:ext uri="{FF2B5EF4-FFF2-40B4-BE49-F238E27FC236}">
                    <a16:creationId xmlns:a16="http://schemas.microsoft.com/office/drawing/2014/main" id="{CA71AA78-D6FE-4CC4-BB31-4F78218A59F5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1" name="Freeform: Shape 1710">
                <a:extLst>
                  <a:ext uri="{FF2B5EF4-FFF2-40B4-BE49-F238E27FC236}">
                    <a16:creationId xmlns:a16="http://schemas.microsoft.com/office/drawing/2014/main" id="{C7AF7242-4AFA-4D1D-884A-421C628653D9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2" name="Freeform: Shape 1711">
                <a:extLst>
                  <a:ext uri="{FF2B5EF4-FFF2-40B4-BE49-F238E27FC236}">
                    <a16:creationId xmlns:a16="http://schemas.microsoft.com/office/drawing/2014/main" id="{5FACD552-F9F1-4D4C-89C0-E1DEF8BC322E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3" name="Freeform: Shape 1712">
                <a:extLst>
                  <a:ext uri="{FF2B5EF4-FFF2-40B4-BE49-F238E27FC236}">
                    <a16:creationId xmlns:a16="http://schemas.microsoft.com/office/drawing/2014/main" id="{F169835C-096F-494A-8FDE-ED6E33A0F0E0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4" name="Freeform: Shape 1713">
                <a:extLst>
                  <a:ext uri="{FF2B5EF4-FFF2-40B4-BE49-F238E27FC236}">
                    <a16:creationId xmlns:a16="http://schemas.microsoft.com/office/drawing/2014/main" id="{90271E1D-4C57-4068-B5CB-CD4974643935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5" name="Freeform: Shape 1714">
                <a:extLst>
                  <a:ext uri="{FF2B5EF4-FFF2-40B4-BE49-F238E27FC236}">
                    <a16:creationId xmlns:a16="http://schemas.microsoft.com/office/drawing/2014/main" id="{84B7003C-CB89-4C5E-9F06-4393A6FE84F2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6" name="Freeform: Shape 1715">
                <a:extLst>
                  <a:ext uri="{FF2B5EF4-FFF2-40B4-BE49-F238E27FC236}">
                    <a16:creationId xmlns:a16="http://schemas.microsoft.com/office/drawing/2014/main" id="{EB9FD328-29B7-4A3F-8022-0C1945EAC753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7" name="Freeform: Shape 1716">
                <a:extLst>
                  <a:ext uri="{FF2B5EF4-FFF2-40B4-BE49-F238E27FC236}">
                    <a16:creationId xmlns:a16="http://schemas.microsoft.com/office/drawing/2014/main" id="{A5BEDBD6-149F-4BAE-B107-1E0C00F03361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8" name="Freeform: Shape 1717">
                <a:extLst>
                  <a:ext uri="{FF2B5EF4-FFF2-40B4-BE49-F238E27FC236}">
                    <a16:creationId xmlns:a16="http://schemas.microsoft.com/office/drawing/2014/main" id="{9E6EEE5A-7637-4085-B5C6-8A476DC7F650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9" name="Freeform: Shape 1718">
                <a:extLst>
                  <a:ext uri="{FF2B5EF4-FFF2-40B4-BE49-F238E27FC236}">
                    <a16:creationId xmlns:a16="http://schemas.microsoft.com/office/drawing/2014/main" id="{FA01FF20-8389-452E-918D-86CD2CD7B432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94" name="Graphic 2">
              <a:extLst>
                <a:ext uri="{FF2B5EF4-FFF2-40B4-BE49-F238E27FC236}">
                  <a16:creationId xmlns:a16="http://schemas.microsoft.com/office/drawing/2014/main" id="{11FDD64C-A98F-4B48-BE3D-4CB44C6AF4F0}"/>
                </a:ext>
              </a:extLst>
            </p:cNvPr>
            <p:cNvGrpSpPr/>
            <p:nvPr/>
          </p:nvGrpSpPr>
          <p:grpSpPr>
            <a:xfrm>
              <a:off x="8378718" y="4476564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1698" name="Freeform: Shape 1697">
                <a:extLst>
                  <a:ext uri="{FF2B5EF4-FFF2-40B4-BE49-F238E27FC236}">
                    <a16:creationId xmlns:a16="http://schemas.microsoft.com/office/drawing/2014/main" id="{3FB518BE-E57A-4301-A026-B351F5B22EF9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9" name="Freeform: Shape 1698">
                <a:extLst>
                  <a:ext uri="{FF2B5EF4-FFF2-40B4-BE49-F238E27FC236}">
                    <a16:creationId xmlns:a16="http://schemas.microsoft.com/office/drawing/2014/main" id="{E0BBA866-8F5D-4677-A773-6E596F0D0957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0" name="Freeform: Shape 1699">
                <a:extLst>
                  <a:ext uri="{FF2B5EF4-FFF2-40B4-BE49-F238E27FC236}">
                    <a16:creationId xmlns:a16="http://schemas.microsoft.com/office/drawing/2014/main" id="{11409C95-8F76-455E-B326-9FF4B4C11C45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1" name="Freeform: Shape 1700">
                <a:extLst>
                  <a:ext uri="{FF2B5EF4-FFF2-40B4-BE49-F238E27FC236}">
                    <a16:creationId xmlns:a16="http://schemas.microsoft.com/office/drawing/2014/main" id="{5E2D1906-E8D6-4FF0-88DD-334364B8D850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2" name="Freeform: Shape 1701">
                <a:extLst>
                  <a:ext uri="{FF2B5EF4-FFF2-40B4-BE49-F238E27FC236}">
                    <a16:creationId xmlns:a16="http://schemas.microsoft.com/office/drawing/2014/main" id="{B4AC2338-4968-497F-8F57-74E100634BC8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3" name="Freeform: Shape 1702">
                <a:extLst>
                  <a:ext uri="{FF2B5EF4-FFF2-40B4-BE49-F238E27FC236}">
                    <a16:creationId xmlns:a16="http://schemas.microsoft.com/office/drawing/2014/main" id="{E6B49117-8D06-489E-B924-61E4D9F47F6F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4" name="Freeform: Shape 1703">
                <a:extLst>
                  <a:ext uri="{FF2B5EF4-FFF2-40B4-BE49-F238E27FC236}">
                    <a16:creationId xmlns:a16="http://schemas.microsoft.com/office/drawing/2014/main" id="{1FA055F3-70D2-4587-B157-76CC0056C4C8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5" name="Freeform: Shape 1704">
                <a:extLst>
                  <a:ext uri="{FF2B5EF4-FFF2-40B4-BE49-F238E27FC236}">
                    <a16:creationId xmlns:a16="http://schemas.microsoft.com/office/drawing/2014/main" id="{FA073CD7-2157-44CE-B2F2-A2F99B11A021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6" name="Freeform: Shape 1705">
                <a:extLst>
                  <a:ext uri="{FF2B5EF4-FFF2-40B4-BE49-F238E27FC236}">
                    <a16:creationId xmlns:a16="http://schemas.microsoft.com/office/drawing/2014/main" id="{E1C91002-3F03-49DF-9D10-ADD7B256E27C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7" name="Freeform: Shape 1706">
                <a:extLst>
                  <a:ext uri="{FF2B5EF4-FFF2-40B4-BE49-F238E27FC236}">
                    <a16:creationId xmlns:a16="http://schemas.microsoft.com/office/drawing/2014/main" id="{EF904F1E-C0B7-4C23-B5A8-455BC1455453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8" name="Freeform: Shape 1707">
                <a:extLst>
                  <a:ext uri="{FF2B5EF4-FFF2-40B4-BE49-F238E27FC236}">
                    <a16:creationId xmlns:a16="http://schemas.microsoft.com/office/drawing/2014/main" id="{6958A5B3-3C1F-4FB6-BD58-BB4FD28E209F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95" name="Group 1694">
              <a:extLst>
                <a:ext uri="{FF2B5EF4-FFF2-40B4-BE49-F238E27FC236}">
                  <a16:creationId xmlns:a16="http://schemas.microsoft.com/office/drawing/2014/main" id="{5E68696C-0F5D-40FD-A8D6-534A4EB41F11}"/>
                </a:ext>
              </a:extLst>
            </p:cNvPr>
            <p:cNvGrpSpPr/>
            <p:nvPr/>
          </p:nvGrpSpPr>
          <p:grpSpPr>
            <a:xfrm>
              <a:off x="7426331" y="4248611"/>
              <a:ext cx="160614" cy="309781"/>
              <a:chOff x="1432395" y="1223018"/>
              <a:chExt cx="149898" cy="289112"/>
            </a:xfrm>
            <a:solidFill>
              <a:schemeClr val="tx2"/>
            </a:solidFill>
          </p:grpSpPr>
          <p:sp>
            <p:nvSpPr>
              <p:cNvPr id="1696" name="Graphic 21">
                <a:extLst>
                  <a:ext uri="{FF2B5EF4-FFF2-40B4-BE49-F238E27FC236}">
                    <a16:creationId xmlns:a16="http://schemas.microsoft.com/office/drawing/2014/main" id="{54CB46D0-1998-4701-B998-090B22EF657F}"/>
                  </a:ext>
                </a:extLst>
              </p:cNvPr>
              <p:cNvSpPr/>
              <p:nvPr/>
            </p:nvSpPr>
            <p:spPr>
              <a:xfrm>
                <a:off x="1432395" y="1223018"/>
                <a:ext cx="149898" cy="196418"/>
              </a:xfrm>
              <a:custGeom>
                <a:avLst/>
                <a:gdLst>
                  <a:gd name="connsiteX0" fmla="*/ 414624 w 421750"/>
                  <a:gd name="connsiteY0" fmla="*/ 345835 h 552638"/>
                  <a:gd name="connsiteX1" fmla="*/ 211554 w 421750"/>
                  <a:gd name="connsiteY1" fmla="*/ 548906 h 552638"/>
                  <a:gd name="connsiteX2" fmla="*/ 8483 w 421750"/>
                  <a:gd name="connsiteY2" fmla="*/ 345835 h 552638"/>
                  <a:gd name="connsiteX3" fmla="*/ 211554 w 421750"/>
                  <a:gd name="connsiteY3" fmla="*/ 8483 h 552638"/>
                  <a:gd name="connsiteX4" fmla="*/ 414624 w 421750"/>
                  <a:gd name="connsiteY4" fmla="*/ 345835 h 55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750" h="552638">
                    <a:moveTo>
                      <a:pt x="414624" y="345835"/>
                    </a:moveTo>
                    <a:cubicBezTo>
                      <a:pt x="414624" y="458011"/>
                      <a:pt x="323681" y="548906"/>
                      <a:pt x="211554" y="548906"/>
                    </a:cubicBezTo>
                    <a:cubicBezTo>
                      <a:pt x="99426" y="548906"/>
                      <a:pt x="8483" y="458011"/>
                      <a:pt x="8483" y="345835"/>
                    </a:cubicBezTo>
                    <a:cubicBezTo>
                      <a:pt x="8483" y="233659"/>
                      <a:pt x="99426" y="8483"/>
                      <a:pt x="211554" y="8483"/>
                    </a:cubicBezTo>
                    <a:cubicBezTo>
                      <a:pt x="323681" y="8483"/>
                      <a:pt x="414624" y="233708"/>
                      <a:pt x="414624" y="345835"/>
                    </a:cubicBezTo>
                    <a:close/>
                  </a:path>
                </a:pathLst>
              </a:custGeom>
              <a:grp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7" name="Rectangle 1696">
                <a:extLst>
                  <a:ext uri="{FF2B5EF4-FFF2-40B4-BE49-F238E27FC236}">
                    <a16:creationId xmlns:a16="http://schemas.microsoft.com/office/drawing/2014/main" id="{38B35D02-66D9-4FCE-AAED-82C1D520E289}"/>
                  </a:ext>
                </a:extLst>
              </p:cNvPr>
              <p:cNvSpPr/>
              <p:nvPr/>
            </p:nvSpPr>
            <p:spPr bwMode="auto">
              <a:xfrm>
                <a:off x="1498200" y="1394186"/>
                <a:ext cx="18288" cy="11794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816" name="Edge">
            <a:extLst>
              <a:ext uri="{FF2B5EF4-FFF2-40B4-BE49-F238E27FC236}">
                <a16:creationId xmlns:a16="http://schemas.microsoft.com/office/drawing/2014/main" id="{84A5FB8F-4033-4B19-BD6F-0AD022E1185F}"/>
              </a:ext>
            </a:extLst>
          </p:cNvPr>
          <p:cNvGrpSpPr/>
          <p:nvPr/>
        </p:nvGrpSpPr>
        <p:grpSpPr>
          <a:xfrm>
            <a:off x="5520331" y="5461840"/>
            <a:ext cx="717184" cy="500306"/>
            <a:chOff x="6175710" y="5875945"/>
            <a:chExt cx="717184" cy="500306"/>
          </a:xfrm>
          <a:solidFill>
            <a:schemeClr val="accent2"/>
          </a:solidFill>
        </p:grpSpPr>
        <p:sp>
          <p:nvSpPr>
            <p:cNvPr id="1818" name="TextBox 1817">
              <a:extLst>
                <a:ext uri="{FF2B5EF4-FFF2-40B4-BE49-F238E27FC236}">
                  <a16:creationId xmlns:a16="http://schemas.microsoft.com/office/drawing/2014/main" id="{B11D72C1-D250-4492-8B2B-DEE3E239B1F8}"/>
                </a:ext>
              </a:extLst>
            </p:cNvPr>
            <p:cNvSpPr txBox="1"/>
            <p:nvPr/>
          </p:nvSpPr>
          <p:spPr>
            <a:xfrm>
              <a:off x="6175710" y="5875945"/>
              <a:ext cx="717184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000000"/>
                      </a:gs>
                      <a:gs pos="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Edge</a:t>
              </a:r>
            </a:p>
          </p:txBody>
        </p:sp>
        <p:sp>
          <p:nvSpPr>
            <p:cNvPr id="1817" name="Oval 1816">
              <a:extLst>
                <a:ext uri="{FF2B5EF4-FFF2-40B4-BE49-F238E27FC236}">
                  <a16:creationId xmlns:a16="http://schemas.microsoft.com/office/drawing/2014/main" id="{4A7CD844-C403-4746-98E5-0F9A93A64F1F}"/>
                </a:ext>
              </a:extLst>
            </p:cNvPr>
            <p:cNvSpPr/>
            <p:nvPr/>
          </p:nvSpPr>
          <p:spPr bwMode="auto">
            <a:xfrm>
              <a:off x="6488582" y="628481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19" name="AI">
            <a:extLst>
              <a:ext uri="{FF2B5EF4-FFF2-40B4-BE49-F238E27FC236}">
                <a16:creationId xmlns:a16="http://schemas.microsoft.com/office/drawing/2014/main" id="{0E16B37C-5137-489C-B2C2-14B6A665DDC0}"/>
              </a:ext>
            </a:extLst>
          </p:cNvPr>
          <p:cNvGrpSpPr/>
          <p:nvPr/>
        </p:nvGrpSpPr>
        <p:grpSpPr>
          <a:xfrm>
            <a:off x="7849232" y="5312935"/>
            <a:ext cx="516809" cy="500306"/>
            <a:chOff x="9183873" y="5693305"/>
            <a:chExt cx="516809" cy="500306"/>
          </a:xfrm>
          <a:solidFill>
            <a:schemeClr val="accent2"/>
          </a:solidFill>
        </p:grpSpPr>
        <p:sp>
          <p:nvSpPr>
            <p:cNvPr id="1821" name="TextBox 1820">
              <a:extLst>
                <a:ext uri="{FF2B5EF4-FFF2-40B4-BE49-F238E27FC236}">
                  <a16:creationId xmlns:a16="http://schemas.microsoft.com/office/drawing/2014/main" id="{4483F3B8-6380-4385-9E84-F9FFDE9AEE4E}"/>
                </a:ext>
              </a:extLst>
            </p:cNvPr>
            <p:cNvSpPr txBox="1"/>
            <p:nvPr/>
          </p:nvSpPr>
          <p:spPr>
            <a:xfrm>
              <a:off x="9183873" y="5693305"/>
              <a:ext cx="516809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000000"/>
                      </a:gs>
                      <a:gs pos="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AI</a:t>
              </a:r>
            </a:p>
          </p:txBody>
        </p:sp>
        <p:sp>
          <p:nvSpPr>
            <p:cNvPr id="1820" name="Oval 1819">
              <a:extLst>
                <a:ext uri="{FF2B5EF4-FFF2-40B4-BE49-F238E27FC236}">
                  <a16:creationId xmlns:a16="http://schemas.microsoft.com/office/drawing/2014/main" id="{235DA92F-2D2C-47E7-B1F8-E563FDD0240F}"/>
                </a:ext>
              </a:extLst>
            </p:cNvPr>
            <p:cNvSpPr/>
            <p:nvPr/>
          </p:nvSpPr>
          <p:spPr bwMode="auto">
            <a:xfrm>
              <a:off x="9396557" y="610217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22" name="5G">
            <a:extLst>
              <a:ext uri="{FF2B5EF4-FFF2-40B4-BE49-F238E27FC236}">
                <a16:creationId xmlns:a16="http://schemas.microsoft.com/office/drawing/2014/main" id="{D66CBDFB-99D0-41B4-97C8-F1079BA23C97}"/>
              </a:ext>
            </a:extLst>
          </p:cNvPr>
          <p:cNvGrpSpPr/>
          <p:nvPr/>
        </p:nvGrpSpPr>
        <p:grpSpPr>
          <a:xfrm>
            <a:off x="9979711" y="5108502"/>
            <a:ext cx="1260794" cy="500306"/>
            <a:chOff x="10720555" y="5545426"/>
            <a:chExt cx="1260794" cy="500306"/>
          </a:xfrm>
          <a:solidFill>
            <a:schemeClr val="accent2"/>
          </a:solidFill>
        </p:grpSpPr>
        <p:sp>
          <p:nvSpPr>
            <p:cNvPr id="1824" name="TextBox 1823">
              <a:extLst>
                <a:ext uri="{FF2B5EF4-FFF2-40B4-BE49-F238E27FC236}">
                  <a16:creationId xmlns:a16="http://schemas.microsoft.com/office/drawing/2014/main" id="{36FA6626-7C1B-4D2D-A0C2-EA8561FDA57A}"/>
                </a:ext>
              </a:extLst>
            </p:cNvPr>
            <p:cNvSpPr txBox="1"/>
            <p:nvPr/>
          </p:nvSpPr>
          <p:spPr>
            <a:xfrm>
              <a:off x="10720555" y="5545426"/>
              <a:ext cx="1260794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000000"/>
                      </a:gs>
                      <a:gs pos="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Digital Twins</a:t>
              </a:r>
            </a:p>
          </p:txBody>
        </p:sp>
        <p:sp>
          <p:nvSpPr>
            <p:cNvPr id="1823" name="Oval 1822">
              <a:extLst>
                <a:ext uri="{FF2B5EF4-FFF2-40B4-BE49-F238E27FC236}">
                  <a16:creationId xmlns:a16="http://schemas.microsoft.com/office/drawing/2014/main" id="{D7AF7B3A-CDCC-4B67-98D6-522B50C311EB}"/>
                </a:ext>
              </a:extLst>
            </p:cNvPr>
            <p:cNvSpPr/>
            <p:nvPr/>
          </p:nvSpPr>
          <p:spPr bwMode="auto">
            <a:xfrm>
              <a:off x="11305229" y="595429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25" name="IOT">
            <a:extLst>
              <a:ext uri="{FF2B5EF4-FFF2-40B4-BE49-F238E27FC236}">
                <a16:creationId xmlns:a16="http://schemas.microsoft.com/office/drawing/2014/main" id="{A6DFA916-7A7D-4EA7-BA45-F1923439D27A}"/>
              </a:ext>
            </a:extLst>
          </p:cNvPr>
          <p:cNvGrpSpPr/>
          <p:nvPr/>
        </p:nvGrpSpPr>
        <p:grpSpPr>
          <a:xfrm>
            <a:off x="2978883" y="5516771"/>
            <a:ext cx="590546" cy="500306"/>
            <a:chOff x="2986908" y="5931881"/>
            <a:chExt cx="590546" cy="500306"/>
          </a:xfrm>
          <a:solidFill>
            <a:schemeClr val="accent2"/>
          </a:solidFill>
        </p:grpSpPr>
        <p:sp>
          <p:nvSpPr>
            <p:cNvPr id="1827" name="TextBox 1826">
              <a:extLst>
                <a:ext uri="{FF2B5EF4-FFF2-40B4-BE49-F238E27FC236}">
                  <a16:creationId xmlns:a16="http://schemas.microsoft.com/office/drawing/2014/main" id="{AC5F71A5-7C91-4277-B2FF-DB4CA1721440}"/>
                </a:ext>
              </a:extLst>
            </p:cNvPr>
            <p:cNvSpPr txBox="1"/>
            <p:nvPr/>
          </p:nvSpPr>
          <p:spPr>
            <a:xfrm>
              <a:off x="2986908" y="5931881"/>
              <a:ext cx="590546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000000"/>
                      </a:gs>
                      <a:gs pos="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IoT</a:t>
              </a:r>
            </a:p>
          </p:txBody>
        </p:sp>
        <p:sp>
          <p:nvSpPr>
            <p:cNvPr id="1826" name="Oval 1825">
              <a:extLst>
                <a:ext uri="{FF2B5EF4-FFF2-40B4-BE49-F238E27FC236}">
                  <a16:creationId xmlns:a16="http://schemas.microsoft.com/office/drawing/2014/main" id="{37E4DEF3-B44D-41A0-8C6F-42D8874F889E}"/>
                </a:ext>
              </a:extLst>
            </p:cNvPr>
            <p:cNvSpPr/>
            <p:nvPr/>
          </p:nvSpPr>
          <p:spPr bwMode="auto">
            <a:xfrm>
              <a:off x="3236461" y="6340747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828" name="Freeform 7">
            <a:extLst>
              <a:ext uri="{FF2B5EF4-FFF2-40B4-BE49-F238E27FC236}">
                <a16:creationId xmlns:a16="http://schemas.microsoft.com/office/drawing/2014/main" id="{23C1A42D-AED6-47AB-9ACD-D80A1EAECE4A}"/>
              </a:ext>
            </a:extLst>
          </p:cNvPr>
          <p:cNvSpPr>
            <a:spLocks/>
          </p:cNvSpPr>
          <p:nvPr/>
        </p:nvSpPr>
        <p:spPr bwMode="auto">
          <a:xfrm>
            <a:off x="10674621" y="2332570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829" name="Energy">
            <a:extLst>
              <a:ext uri="{FF2B5EF4-FFF2-40B4-BE49-F238E27FC236}">
                <a16:creationId xmlns:a16="http://schemas.microsoft.com/office/drawing/2014/main" id="{F474643A-1FBA-4D21-9369-75DBFDDE542A}"/>
              </a:ext>
            </a:extLst>
          </p:cNvPr>
          <p:cNvGrpSpPr/>
          <p:nvPr/>
        </p:nvGrpSpPr>
        <p:grpSpPr>
          <a:xfrm>
            <a:off x="10957001" y="2459239"/>
            <a:ext cx="148743" cy="279638"/>
            <a:chOff x="5794153" y="2355249"/>
            <a:chExt cx="310191" cy="583160"/>
          </a:xfrm>
        </p:grpSpPr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D7D19524-D5DE-49B4-8069-A842CF6469FD}"/>
                </a:ext>
              </a:extLst>
            </p:cNvPr>
            <p:cNvSpPr/>
            <p:nvPr/>
          </p:nvSpPr>
          <p:spPr>
            <a:xfrm>
              <a:off x="5794153" y="2355249"/>
              <a:ext cx="310191" cy="297784"/>
            </a:xfrm>
            <a:custGeom>
              <a:avLst/>
              <a:gdLst>
                <a:gd name="connsiteX0" fmla="*/ 312673 w 310191"/>
                <a:gd name="connsiteY0" fmla="*/ 0 h 297783"/>
                <a:gd name="connsiteX1" fmla="*/ 89335 w 310191"/>
                <a:gd name="connsiteY1" fmla="*/ 0 h 297783"/>
                <a:gd name="connsiteX2" fmla="*/ 0 w 310191"/>
                <a:gd name="connsiteY2" fmla="*/ 303988 h 297783"/>
                <a:gd name="connsiteX3" fmla="*/ 114150 w 310191"/>
                <a:gd name="connsiteY3" fmla="*/ 303988 h 29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191" h="297783">
                  <a:moveTo>
                    <a:pt x="312673" y="0"/>
                  </a:moveTo>
                  <a:lnTo>
                    <a:pt x="89335" y="0"/>
                  </a:lnTo>
                  <a:lnTo>
                    <a:pt x="0" y="303988"/>
                  </a:lnTo>
                  <a:lnTo>
                    <a:pt x="114150" y="303988"/>
                  </a:lnTo>
                  <a:close/>
                </a:path>
              </a:pathLst>
            </a:custGeom>
            <a:solidFill>
              <a:schemeClr val="tx2"/>
            </a:solidFill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AB16C426-D623-4C59-9800-7C6056FEA978}"/>
                </a:ext>
              </a:extLst>
            </p:cNvPr>
            <p:cNvSpPr/>
            <p:nvPr/>
          </p:nvSpPr>
          <p:spPr>
            <a:xfrm>
              <a:off x="5825172" y="2625736"/>
              <a:ext cx="235745" cy="310191"/>
            </a:xfrm>
            <a:custGeom>
              <a:avLst/>
              <a:gdLst>
                <a:gd name="connsiteX0" fmla="*/ 84372 w 235745"/>
                <a:gd name="connsiteY0" fmla="*/ 32260 h 310191"/>
                <a:gd name="connsiteX1" fmla="*/ 0 w 235745"/>
                <a:gd name="connsiteY1" fmla="*/ 313914 h 310191"/>
                <a:gd name="connsiteX2" fmla="*/ 241949 w 235745"/>
                <a:gd name="connsiteY2" fmla="*/ 0 h 310191"/>
                <a:gd name="connsiteX3" fmla="*/ 104224 w 235745"/>
                <a:gd name="connsiteY3" fmla="*/ 0 h 3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745" h="310191">
                  <a:moveTo>
                    <a:pt x="84372" y="32260"/>
                  </a:moveTo>
                  <a:lnTo>
                    <a:pt x="0" y="313914"/>
                  </a:lnTo>
                  <a:lnTo>
                    <a:pt x="241949" y="0"/>
                  </a:lnTo>
                  <a:lnTo>
                    <a:pt x="104224" y="0"/>
                  </a:lnTo>
                  <a:close/>
                </a:path>
              </a:pathLst>
            </a:custGeom>
            <a:solidFill>
              <a:schemeClr val="accent5"/>
            </a:solidFill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32" name="Freeform 7">
            <a:extLst>
              <a:ext uri="{FF2B5EF4-FFF2-40B4-BE49-F238E27FC236}">
                <a16:creationId xmlns:a16="http://schemas.microsoft.com/office/drawing/2014/main" id="{4606D7A4-BDCE-46DF-ACD3-B06382D808C4}"/>
              </a:ext>
            </a:extLst>
          </p:cNvPr>
          <p:cNvSpPr>
            <a:spLocks/>
          </p:cNvSpPr>
          <p:nvPr/>
        </p:nvSpPr>
        <p:spPr bwMode="auto">
          <a:xfrm>
            <a:off x="8102407" y="1424968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833" name="City">
            <a:extLst>
              <a:ext uri="{FF2B5EF4-FFF2-40B4-BE49-F238E27FC236}">
                <a16:creationId xmlns:a16="http://schemas.microsoft.com/office/drawing/2014/main" id="{DA6B4FA2-6189-4801-9791-3975D1D508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33292" y="1540345"/>
            <a:ext cx="246665" cy="246665"/>
            <a:chOff x="4908" y="666"/>
            <a:chExt cx="188" cy="188"/>
          </a:xfrm>
        </p:grpSpPr>
        <p:sp>
          <p:nvSpPr>
            <p:cNvPr id="1834" name="AutoShape 3">
              <a:extLst>
                <a:ext uri="{FF2B5EF4-FFF2-40B4-BE49-F238E27FC236}">
                  <a16:creationId xmlns:a16="http://schemas.microsoft.com/office/drawing/2014/main" id="{314E05EF-F522-467C-B0DD-2943EB0EA93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8" y="666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5" name="Rectangle 6">
              <a:extLst>
                <a:ext uri="{FF2B5EF4-FFF2-40B4-BE49-F238E27FC236}">
                  <a16:creationId xmlns:a16="http://schemas.microsoft.com/office/drawing/2014/main" id="{C62437E0-17C0-4825-8ACC-40FFA9B72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666"/>
              <a:ext cx="94" cy="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6" name="Rectangle 7">
              <a:extLst>
                <a:ext uri="{FF2B5EF4-FFF2-40B4-BE49-F238E27FC236}">
                  <a16:creationId xmlns:a16="http://schemas.microsoft.com/office/drawing/2014/main" id="{9BB14EC6-A3AB-4F51-A77D-C2D9B5813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" y="760"/>
              <a:ext cx="94" cy="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7" name="Rectangle 8">
              <a:extLst>
                <a:ext uri="{FF2B5EF4-FFF2-40B4-BE49-F238E27FC236}">
                  <a16:creationId xmlns:a16="http://schemas.microsoft.com/office/drawing/2014/main" id="{C1AC7C33-348B-44A5-8CCA-C65228F15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" y="695"/>
              <a:ext cx="17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8" name="Rectangle 9">
              <a:extLst>
                <a:ext uri="{FF2B5EF4-FFF2-40B4-BE49-F238E27FC236}">
                  <a16:creationId xmlns:a16="http://schemas.microsoft.com/office/drawing/2014/main" id="{79A920A1-0771-4BE6-8B1D-1CE72DAB5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695"/>
              <a:ext cx="18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9" name="Rectangle 10">
              <a:extLst>
                <a:ext uri="{FF2B5EF4-FFF2-40B4-BE49-F238E27FC236}">
                  <a16:creationId xmlns:a16="http://schemas.microsoft.com/office/drawing/2014/main" id="{E1DAC078-D74D-4AB1-AEA4-E9B64DA17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" y="725"/>
              <a:ext cx="17" cy="1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0" name="Rectangle 11">
              <a:extLst>
                <a:ext uri="{FF2B5EF4-FFF2-40B4-BE49-F238E27FC236}">
                  <a16:creationId xmlns:a16="http://schemas.microsoft.com/office/drawing/2014/main" id="{E516AF8E-2C0F-40C4-863F-FDDD641DC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725"/>
              <a:ext cx="18" cy="1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1" name="Rectangle 12">
              <a:extLst>
                <a:ext uri="{FF2B5EF4-FFF2-40B4-BE49-F238E27FC236}">
                  <a16:creationId xmlns:a16="http://schemas.microsoft.com/office/drawing/2014/main" id="{897509B1-DB42-480C-9B53-24130707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" y="754"/>
              <a:ext cx="17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2" name="Rectangle 13">
              <a:extLst>
                <a:ext uri="{FF2B5EF4-FFF2-40B4-BE49-F238E27FC236}">
                  <a16:creationId xmlns:a16="http://schemas.microsoft.com/office/drawing/2014/main" id="{4D53C98B-DB39-4F83-8C2A-CDA0D8F72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754"/>
              <a:ext cx="18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3" name="Rectangle 14">
              <a:extLst>
                <a:ext uri="{FF2B5EF4-FFF2-40B4-BE49-F238E27FC236}">
                  <a16:creationId xmlns:a16="http://schemas.microsoft.com/office/drawing/2014/main" id="{2F3087DE-EB86-4A9A-8564-340F1854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" y="783"/>
              <a:ext cx="17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4" name="Rectangle 15">
              <a:extLst>
                <a:ext uri="{FF2B5EF4-FFF2-40B4-BE49-F238E27FC236}">
                  <a16:creationId xmlns:a16="http://schemas.microsoft.com/office/drawing/2014/main" id="{03D5BDCF-22D3-412B-B516-F88AA20C5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783"/>
              <a:ext cx="18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5" name="Rectangle 16">
              <a:extLst>
                <a:ext uri="{FF2B5EF4-FFF2-40B4-BE49-F238E27FC236}">
                  <a16:creationId xmlns:a16="http://schemas.microsoft.com/office/drawing/2014/main" id="{629DB79C-FB6B-441D-886E-08AB93F00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" y="830"/>
              <a:ext cx="24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6" name="Rectangle 17">
              <a:extLst>
                <a:ext uri="{FF2B5EF4-FFF2-40B4-BE49-F238E27FC236}">
                  <a16:creationId xmlns:a16="http://schemas.microsoft.com/office/drawing/2014/main" id="{42069366-5446-4556-8320-1BC571D2A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" y="783"/>
              <a:ext cx="17" cy="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7" name="Rectangle 18">
              <a:extLst>
                <a:ext uri="{FF2B5EF4-FFF2-40B4-BE49-F238E27FC236}">
                  <a16:creationId xmlns:a16="http://schemas.microsoft.com/office/drawing/2014/main" id="{EDCB15FA-8C7E-40EF-AC4A-B7D8A4983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" y="783"/>
              <a:ext cx="18" cy="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8" name="Rectangle 19">
              <a:extLst>
                <a:ext uri="{FF2B5EF4-FFF2-40B4-BE49-F238E27FC236}">
                  <a16:creationId xmlns:a16="http://schemas.microsoft.com/office/drawing/2014/main" id="{EDCA33A1-A6AC-418D-BF93-C9165AD0C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" y="830"/>
              <a:ext cx="24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9" name="Oval 20">
              <a:extLst>
                <a:ext uri="{FF2B5EF4-FFF2-40B4-BE49-F238E27FC236}">
                  <a16:creationId xmlns:a16="http://schemas.microsoft.com/office/drawing/2014/main" id="{C6893811-1D97-4A36-814A-2D51BCAEB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" y="695"/>
              <a:ext cx="35" cy="3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0" name="Freeform 21">
              <a:extLst>
                <a:ext uri="{FF2B5EF4-FFF2-40B4-BE49-F238E27FC236}">
                  <a16:creationId xmlns:a16="http://schemas.microsoft.com/office/drawing/2014/main" id="{CAA4B05B-B224-471A-A15B-2117F2020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" y="717"/>
              <a:ext cx="58" cy="14"/>
            </a:xfrm>
            <a:custGeom>
              <a:avLst/>
              <a:gdLst>
                <a:gd name="T0" fmla="*/ 378 w 426"/>
                <a:gd name="T1" fmla="*/ 96 h 96"/>
                <a:gd name="T2" fmla="*/ 48 w 426"/>
                <a:gd name="T3" fmla="*/ 96 h 96"/>
                <a:gd name="T4" fmla="*/ 0 w 426"/>
                <a:gd name="T5" fmla="*/ 48 h 96"/>
                <a:gd name="T6" fmla="*/ 0 w 426"/>
                <a:gd name="T7" fmla="*/ 48 h 96"/>
                <a:gd name="T8" fmla="*/ 48 w 426"/>
                <a:gd name="T9" fmla="*/ 0 h 96"/>
                <a:gd name="T10" fmla="*/ 378 w 426"/>
                <a:gd name="T11" fmla="*/ 0 h 96"/>
                <a:gd name="T12" fmla="*/ 426 w 426"/>
                <a:gd name="T13" fmla="*/ 48 h 96"/>
                <a:gd name="T14" fmla="*/ 426 w 426"/>
                <a:gd name="T15" fmla="*/ 48 h 96"/>
                <a:gd name="T16" fmla="*/ 378 w 426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" h="96">
                  <a:moveTo>
                    <a:pt x="378" y="96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21" y="96"/>
                    <a:pt x="0" y="75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405" y="0"/>
                    <a:pt x="426" y="21"/>
                    <a:pt x="426" y="48"/>
                  </a:cubicBezTo>
                  <a:cubicBezTo>
                    <a:pt x="426" y="48"/>
                    <a:pt x="426" y="48"/>
                    <a:pt x="426" y="48"/>
                  </a:cubicBezTo>
                  <a:cubicBezTo>
                    <a:pt x="426" y="75"/>
                    <a:pt x="405" y="96"/>
                    <a:pt x="378" y="9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1" name="Oval 22">
              <a:extLst>
                <a:ext uri="{FF2B5EF4-FFF2-40B4-BE49-F238E27FC236}">
                  <a16:creationId xmlns:a16="http://schemas.microsoft.com/office/drawing/2014/main" id="{6719C41B-EA2F-4A5C-83E6-4F64EE857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" y="701"/>
              <a:ext cx="24" cy="2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52" name="Black rectangle">
            <a:extLst>
              <a:ext uri="{FF2B5EF4-FFF2-40B4-BE49-F238E27FC236}">
                <a16:creationId xmlns:a16="http://schemas.microsoft.com/office/drawing/2014/main" id="{88FBD6EC-F899-4B93-BA14-D07B0E9E8EC9}"/>
              </a:ext>
            </a:extLst>
          </p:cNvPr>
          <p:cNvSpPr/>
          <p:nvPr/>
        </p:nvSpPr>
        <p:spPr bwMode="auto">
          <a:xfrm>
            <a:off x="6003616" y="2103148"/>
            <a:ext cx="691947" cy="35609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53" name="Health">
            <a:extLst>
              <a:ext uri="{FF2B5EF4-FFF2-40B4-BE49-F238E27FC236}">
                <a16:creationId xmlns:a16="http://schemas.microsoft.com/office/drawing/2014/main" id="{97548CD9-2E44-42F7-B9FB-42BE3A70EEA2}"/>
              </a:ext>
            </a:extLst>
          </p:cNvPr>
          <p:cNvGrpSpPr/>
          <p:nvPr/>
        </p:nvGrpSpPr>
        <p:grpSpPr>
          <a:xfrm>
            <a:off x="5421045" y="2049234"/>
            <a:ext cx="1392540" cy="712697"/>
            <a:chOff x="5335989" y="2561118"/>
            <a:chExt cx="1392540" cy="712697"/>
          </a:xfrm>
        </p:grpSpPr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AE854DA3-D8C2-442E-9F02-DB88DC652BBB}"/>
                </a:ext>
              </a:extLst>
            </p:cNvPr>
            <p:cNvSpPr/>
            <p:nvPr/>
          </p:nvSpPr>
          <p:spPr>
            <a:xfrm>
              <a:off x="5335989" y="3019783"/>
              <a:ext cx="185444" cy="254032"/>
            </a:xfrm>
            <a:custGeom>
              <a:avLst/>
              <a:gdLst>
                <a:gd name="connsiteX0" fmla="*/ 1687643 w 1728781"/>
                <a:gd name="connsiteY0" fmla="*/ 269096 h 2368193"/>
                <a:gd name="connsiteX1" fmla="*/ 1604757 w 1728781"/>
                <a:gd name="connsiteY1" fmla="*/ 183841 h 2368193"/>
                <a:gd name="connsiteX2" fmla="*/ 1427142 w 1728781"/>
                <a:gd name="connsiteY2" fmla="*/ 354351 h 2368193"/>
                <a:gd name="connsiteX3" fmla="*/ 1427142 w 1728781"/>
                <a:gd name="connsiteY3" fmla="*/ 82008 h 2368193"/>
                <a:gd name="connsiteX4" fmla="*/ 1308733 w 1728781"/>
                <a:gd name="connsiteY4" fmla="*/ 82008 h 2368193"/>
                <a:gd name="connsiteX5" fmla="*/ 1308733 w 1728781"/>
                <a:gd name="connsiteY5" fmla="*/ 465656 h 2368193"/>
                <a:gd name="connsiteX6" fmla="*/ 804307 w 1728781"/>
                <a:gd name="connsiteY6" fmla="*/ 948767 h 2368193"/>
                <a:gd name="connsiteX7" fmla="*/ 804307 w 1728781"/>
                <a:gd name="connsiteY7" fmla="*/ 368560 h 2368193"/>
                <a:gd name="connsiteX8" fmla="*/ 685898 w 1728781"/>
                <a:gd name="connsiteY8" fmla="*/ 368560 h 2368193"/>
                <a:gd name="connsiteX9" fmla="*/ 685898 w 1728781"/>
                <a:gd name="connsiteY9" fmla="*/ 723789 h 2368193"/>
                <a:gd name="connsiteX10" fmla="*/ 477497 w 1728781"/>
                <a:gd name="connsiteY10" fmla="*/ 534333 h 2368193"/>
                <a:gd name="connsiteX11" fmla="*/ 477497 w 1728781"/>
                <a:gd name="connsiteY11" fmla="*/ 44117 h 2368193"/>
                <a:gd name="connsiteX12" fmla="*/ 359087 w 1728781"/>
                <a:gd name="connsiteY12" fmla="*/ 44117 h 2368193"/>
                <a:gd name="connsiteX13" fmla="*/ 359087 w 1728781"/>
                <a:gd name="connsiteY13" fmla="*/ 425396 h 2368193"/>
                <a:gd name="connsiteX14" fmla="*/ 122268 w 1728781"/>
                <a:gd name="connsiteY14" fmla="*/ 209891 h 2368193"/>
                <a:gd name="connsiteX15" fmla="*/ 44117 w 1728781"/>
                <a:gd name="connsiteY15" fmla="*/ 297514 h 2368193"/>
                <a:gd name="connsiteX16" fmla="*/ 685898 w 1728781"/>
                <a:gd name="connsiteY16" fmla="*/ 884826 h 2368193"/>
                <a:gd name="connsiteX17" fmla="*/ 685898 w 1728781"/>
                <a:gd name="connsiteY17" fmla="*/ 2331792 h 2368193"/>
                <a:gd name="connsiteX18" fmla="*/ 804307 w 1728781"/>
                <a:gd name="connsiteY18" fmla="*/ 2331792 h 2368193"/>
                <a:gd name="connsiteX19" fmla="*/ 804307 w 1728781"/>
                <a:gd name="connsiteY19" fmla="*/ 1112173 h 236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8781" h="2368193">
                  <a:moveTo>
                    <a:pt x="1687643" y="269096"/>
                  </a:moveTo>
                  <a:lnTo>
                    <a:pt x="1604757" y="183841"/>
                  </a:lnTo>
                  <a:lnTo>
                    <a:pt x="1427142" y="354351"/>
                  </a:lnTo>
                  <a:lnTo>
                    <a:pt x="1427142" y="82008"/>
                  </a:lnTo>
                  <a:lnTo>
                    <a:pt x="1308733" y="82008"/>
                  </a:lnTo>
                  <a:lnTo>
                    <a:pt x="1308733" y="465656"/>
                  </a:lnTo>
                  <a:lnTo>
                    <a:pt x="804307" y="948767"/>
                  </a:lnTo>
                  <a:lnTo>
                    <a:pt x="804307" y="368560"/>
                  </a:lnTo>
                  <a:lnTo>
                    <a:pt x="685898" y="368560"/>
                  </a:lnTo>
                  <a:lnTo>
                    <a:pt x="685898" y="723789"/>
                  </a:lnTo>
                  <a:lnTo>
                    <a:pt x="477497" y="534333"/>
                  </a:lnTo>
                  <a:lnTo>
                    <a:pt x="477497" y="44117"/>
                  </a:lnTo>
                  <a:lnTo>
                    <a:pt x="359087" y="44117"/>
                  </a:lnTo>
                  <a:lnTo>
                    <a:pt x="359087" y="425396"/>
                  </a:lnTo>
                  <a:lnTo>
                    <a:pt x="122268" y="209891"/>
                  </a:lnTo>
                  <a:lnTo>
                    <a:pt x="44117" y="297514"/>
                  </a:lnTo>
                  <a:lnTo>
                    <a:pt x="685898" y="884826"/>
                  </a:lnTo>
                  <a:lnTo>
                    <a:pt x="685898" y="2331792"/>
                  </a:lnTo>
                  <a:lnTo>
                    <a:pt x="804307" y="2331792"/>
                  </a:lnTo>
                  <a:lnTo>
                    <a:pt x="804307" y="1112173"/>
                  </a:lnTo>
                  <a:close/>
                </a:path>
              </a:pathLst>
            </a:custGeom>
            <a:solidFill>
              <a:schemeClr val="tx1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C9406E0-F3E7-4916-AD4A-1C1258D1A915}"/>
                </a:ext>
              </a:extLst>
            </p:cNvPr>
            <p:cNvSpPr/>
            <p:nvPr/>
          </p:nvSpPr>
          <p:spPr>
            <a:xfrm>
              <a:off x="5684935" y="2869407"/>
              <a:ext cx="127768" cy="175024"/>
            </a:xfrm>
            <a:custGeom>
              <a:avLst/>
              <a:gdLst>
                <a:gd name="connsiteX0" fmla="*/ 1687643 w 1728781"/>
                <a:gd name="connsiteY0" fmla="*/ 269096 h 2368193"/>
                <a:gd name="connsiteX1" fmla="*/ 1604757 w 1728781"/>
                <a:gd name="connsiteY1" fmla="*/ 183841 h 2368193"/>
                <a:gd name="connsiteX2" fmla="*/ 1427142 w 1728781"/>
                <a:gd name="connsiteY2" fmla="*/ 354351 h 2368193"/>
                <a:gd name="connsiteX3" fmla="*/ 1427142 w 1728781"/>
                <a:gd name="connsiteY3" fmla="*/ 82008 h 2368193"/>
                <a:gd name="connsiteX4" fmla="*/ 1308733 w 1728781"/>
                <a:gd name="connsiteY4" fmla="*/ 82008 h 2368193"/>
                <a:gd name="connsiteX5" fmla="*/ 1308733 w 1728781"/>
                <a:gd name="connsiteY5" fmla="*/ 465656 h 2368193"/>
                <a:gd name="connsiteX6" fmla="*/ 804307 w 1728781"/>
                <a:gd name="connsiteY6" fmla="*/ 948767 h 2368193"/>
                <a:gd name="connsiteX7" fmla="*/ 804307 w 1728781"/>
                <a:gd name="connsiteY7" fmla="*/ 368560 h 2368193"/>
                <a:gd name="connsiteX8" fmla="*/ 685898 w 1728781"/>
                <a:gd name="connsiteY8" fmla="*/ 368560 h 2368193"/>
                <a:gd name="connsiteX9" fmla="*/ 685898 w 1728781"/>
                <a:gd name="connsiteY9" fmla="*/ 723789 h 2368193"/>
                <a:gd name="connsiteX10" fmla="*/ 477497 w 1728781"/>
                <a:gd name="connsiteY10" fmla="*/ 534333 h 2368193"/>
                <a:gd name="connsiteX11" fmla="*/ 477497 w 1728781"/>
                <a:gd name="connsiteY11" fmla="*/ 44117 h 2368193"/>
                <a:gd name="connsiteX12" fmla="*/ 359087 w 1728781"/>
                <a:gd name="connsiteY12" fmla="*/ 44117 h 2368193"/>
                <a:gd name="connsiteX13" fmla="*/ 359087 w 1728781"/>
                <a:gd name="connsiteY13" fmla="*/ 425396 h 2368193"/>
                <a:gd name="connsiteX14" fmla="*/ 122268 w 1728781"/>
                <a:gd name="connsiteY14" fmla="*/ 209891 h 2368193"/>
                <a:gd name="connsiteX15" fmla="*/ 44117 w 1728781"/>
                <a:gd name="connsiteY15" fmla="*/ 297514 h 2368193"/>
                <a:gd name="connsiteX16" fmla="*/ 685898 w 1728781"/>
                <a:gd name="connsiteY16" fmla="*/ 884826 h 2368193"/>
                <a:gd name="connsiteX17" fmla="*/ 685898 w 1728781"/>
                <a:gd name="connsiteY17" fmla="*/ 2331792 h 2368193"/>
                <a:gd name="connsiteX18" fmla="*/ 804307 w 1728781"/>
                <a:gd name="connsiteY18" fmla="*/ 2331792 h 2368193"/>
                <a:gd name="connsiteX19" fmla="*/ 804307 w 1728781"/>
                <a:gd name="connsiteY19" fmla="*/ 1112173 h 236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8781" h="2368193">
                  <a:moveTo>
                    <a:pt x="1687643" y="269096"/>
                  </a:moveTo>
                  <a:lnTo>
                    <a:pt x="1604757" y="183841"/>
                  </a:lnTo>
                  <a:lnTo>
                    <a:pt x="1427142" y="354351"/>
                  </a:lnTo>
                  <a:lnTo>
                    <a:pt x="1427142" y="82008"/>
                  </a:lnTo>
                  <a:lnTo>
                    <a:pt x="1308733" y="82008"/>
                  </a:lnTo>
                  <a:lnTo>
                    <a:pt x="1308733" y="465656"/>
                  </a:lnTo>
                  <a:lnTo>
                    <a:pt x="804307" y="948767"/>
                  </a:lnTo>
                  <a:lnTo>
                    <a:pt x="804307" y="368560"/>
                  </a:lnTo>
                  <a:lnTo>
                    <a:pt x="685898" y="368560"/>
                  </a:lnTo>
                  <a:lnTo>
                    <a:pt x="685898" y="723789"/>
                  </a:lnTo>
                  <a:lnTo>
                    <a:pt x="477497" y="534333"/>
                  </a:lnTo>
                  <a:lnTo>
                    <a:pt x="477497" y="44117"/>
                  </a:lnTo>
                  <a:lnTo>
                    <a:pt x="359087" y="44117"/>
                  </a:lnTo>
                  <a:lnTo>
                    <a:pt x="359087" y="425396"/>
                  </a:lnTo>
                  <a:lnTo>
                    <a:pt x="122268" y="209891"/>
                  </a:lnTo>
                  <a:lnTo>
                    <a:pt x="44117" y="297514"/>
                  </a:lnTo>
                  <a:lnTo>
                    <a:pt x="685898" y="884826"/>
                  </a:lnTo>
                  <a:lnTo>
                    <a:pt x="685898" y="2331792"/>
                  </a:lnTo>
                  <a:lnTo>
                    <a:pt x="804307" y="2331792"/>
                  </a:lnTo>
                  <a:lnTo>
                    <a:pt x="804307" y="1112173"/>
                  </a:lnTo>
                  <a:close/>
                </a:path>
              </a:pathLst>
            </a:custGeom>
            <a:solidFill>
              <a:schemeClr val="tx1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56" name="Group 1855">
              <a:extLst>
                <a:ext uri="{FF2B5EF4-FFF2-40B4-BE49-F238E27FC236}">
                  <a16:creationId xmlns:a16="http://schemas.microsoft.com/office/drawing/2014/main" id="{64CF7BB4-4E67-4AF0-9D65-7869CAAFD7AF}"/>
                </a:ext>
              </a:extLst>
            </p:cNvPr>
            <p:cNvGrpSpPr/>
            <p:nvPr/>
          </p:nvGrpSpPr>
          <p:grpSpPr>
            <a:xfrm>
              <a:off x="6401840" y="2648989"/>
              <a:ext cx="326689" cy="392008"/>
              <a:chOff x="6184632" y="1739663"/>
              <a:chExt cx="347121" cy="416529"/>
            </a:xfrm>
          </p:grpSpPr>
          <p:grpSp>
            <p:nvGrpSpPr>
              <p:cNvPr id="1866" name="Graphic 167">
                <a:extLst>
                  <a:ext uri="{FF2B5EF4-FFF2-40B4-BE49-F238E27FC236}">
                    <a16:creationId xmlns:a16="http://schemas.microsoft.com/office/drawing/2014/main" id="{243C81C3-A125-46F0-86B5-FF01CD66C121}"/>
                  </a:ext>
                </a:extLst>
              </p:cNvPr>
              <p:cNvGrpSpPr/>
              <p:nvPr/>
            </p:nvGrpSpPr>
            <p:grpSpPr>
              <a:xfrm>
                <a:off x="6209520" y="1739663"/>
                <a:ext cx="157187" cy="117228"/>
                <a:chOff x="6209520" y="1739663"/>
                <a:chExt cx="157187" cy="117228"/>
              </a:xfrm>
              <a:solidFill>
                <a:schemeClr val="tx2"/>
              </a:solidFill>
            </p:grpSpPr>
            <p:sp>
              <p:nvSpPr>
                <p:cNvPr id="1869" name="Freeform: Shape 1868">
                  <a:extLst>
                    <a:ext uri="{FF2B5EF4-FFF2-40B4-BE49-F238E27FC236}">
                      <a16:creationId xmlns:a16="http://schemas.microsoft.com/office/drawing/2014/main" id="{EE1C7259-8E4B-41BC-B7CC-646B15C6D656}"/>
                    </a:ext>
                  </a:extLst>
                </p:cNvPr>
                <p:cNvSpPr/>
                <p:nvPr/>
              </p:nvSpPr>
              <p:spPr>
                <a:xfrm>
                  <a:off x="6209520" y="1804495"/>
                  <a:ext cx="157187" cy="52396"/>
                </a:xfrm>
                <a:custGeom>
                  <a:avLst/>
                  <a:gdLst>
                    <a:gd name="connsiteX0" fmla="*/ 170286 w 157186"/>
                    <a:gd name="connsiteY0" fmla="*/ 52396 h 52395"/>
                    <a:gd name="connsiteX1" fmla="*/ 170286 w 157186"/>
                    <a:gd name="connsiteY1" fmla="*/ 0 h 52395"/>
                    <a:gd name="connsiteX2" fmla="*/ 0 w 157186"/>
                    <a:gd name="connsiteY2" fmla="*/ 0 h 52395"/>
                    <a:gd name="connsiteX3" fmla="*/ 0 w 157186"/>
                    <a:gd name="connsiteY3" fmla="*/ 52396 h 52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186" h="52395">
                      <a:moveTo>
                        <a:pt x="170286" y="52396"/>
                      </a:moveTo>
                      <a:cubicBezTo>
                        <a:pt x="170286" y="0"/>
                        <a:pt x="170286" y="0"/>
                        <a:pt x="17028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2396"/>
                        <a:pt x="0" y="52396"/>
                        <a:pt x="0" y="52396"/>
                      </a:cubicBezTo>
                    </a:path>
                  </a:pathLst>
                </a:custGeom>
                <a:grpFill/>
                <a:ln w="130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70" name="Freeform: Shape 1869">
                  <a:extLst>
                    <a:ext uri="{FF2B5EF4-FFF2-40B4-BE49-F238E27FC236}">
                      <a16:creationId xmlns:a16="http://schemas.microsoft.com/office/drawing/2014/main" id="{12449531-9BF2-48F5-B70E-54BDC2852824}"/>
                    </a:ext>
                  </a:extLst>
                </p:cNvPr>
                <p:cNvSpPr/>
                <p:nvPr/>
              </p:nvSpPr>
              <p:spPr>
                <a:xfrm>
                  <a:off x="6265845" y="1739663"/>
                  <a:ext cx="52396" cy="52396"/>
                </a:xfrm>
                <a:custGeom>
                  <a:avLst/>
                  <a:gdLst>
                    <a:gd name="connsiteX0" fmla="*/ 56325 w 52395"/>
                    <a:gd name="connsiteY0" fmla="*/ 55015 h 52395"/>
                    <a:gd name="connsiteX1" fmla="*/ 56325 w 52395"/>
                    <a:gd name="connsiteY1" fmla="*/ 0 h 52395"/>
                    <a:gd name="connsiteX2" fmla="*/ 0 w 52395"/>
                    <a:gd name="connsiteY2" fmla="*/ 0 h 52395"/>
                    <a:gd name="connsiteX3" fmla="*/ 0 w 52395"/>
                    <a:gd name="connsiteY3" fmla="*/ 55015 h 52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395" h="52395">
                      <a:moveTo>
                        <a:pt x="56325" y="55015"/>
                      </a:moveTo>
                      <a:cubicBezTo>
                        <a:pt x="56325" y="0"/>
                        <a:pt x="56325" y="0"/>
                        <a:pt x="5632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5015"/>
                        <a:pt x="0" y="55015"/>
                        <a:pt x="0" y="55015"/>
                      </a:cubicBezTo>
                    </a:path>
                  </a:pathLst>
                </a:custGeom>
                <a:grpFill/>
                <a:ln w="130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67" name="Freeform: Shape 1866">
                <a:extLst>
                  <a:ext uri="{FF2B5EF4-FFF2-40B4-BE49-F238E27FC236}">
                    <a16:creationId xmlns:a16="http://schemas.microsoft.com/office/drawing/2014/main" id="{3F4772A0-12EE-41DB-9271-D38B6C199B0F}"/>
                  </a:ext>
                </a:extLst>
              </p:cNvPr>
              <p:cNvSpPr/>
              <p:nvPr/>
            </p:nvSpPr>
            <p:spPr>
              <a:xfrm>
                <a:off x="6184632" y="1866706"/>
                <a:ext cx="209582" cy="288176"/>
              </a:xfrm>
              <a:custGeom>
                <a:avLst/>
                <a:gdLst>
                  <a:gd name="connsiteX0" fmla="*/ 0 w 209582"/>
                  <a:gd name="connsiteY0" fmla="*/ 0 h 288175"/>
                  <a:gd name="connsiteX1" fmla="*/ 0 w 209582"/>
                  <a:gd name="connsiteY1" fmla="*/ 294725 h 288175"/>
                  <a:gd name="connsiteX2" fmla="*/ 82523 w 209582"/>
                  <a:gd name="connsiteY2" fmla="*/ 294725 h 288175"/>
                  <a:gd name="connsiteX3" fmla="*/ 82523 w 209582"/>
                  <a:gd name="connsiteY3" fmla="*/ 213512 h 288175"/>
                  <a:gd name="connsiteX4" fmla="*/ 138848 w 209582"/>
                  <a:gd name="connsiteY4" fmla="*/ 213512 h 288175"/>
                  <a:gd name="connsiteX5" fmla="*/ 138848 w 209582"/>
                  <a:gd name="connsiteY5" fmla="*/ 294725 h 288175"/>
                  <a:gd name="connsiteX6" fmla="*/ 217442 w 209582"/>
                  <a:gd name="connsiteY6" fmla="*/ 294725 h 288175"/>
                  <a:gd name="connsiteX7" fmla="*/ 217442 w 209582"/>
                  <a:gd name="connsiteY7" fmla="*/ 56325 h 288175"/>
                  <a:gd name="connsiteX8" fmla="*/ 217442 w 209582"/>
                  <a:gd name="connsiteY8" fmla="*/ 32747 h 288175"/>
                  <a:gd name="connsiteX9" fmla="*/ 217442 w 209582"/>
                  <a:gd name="connsiteY9" fmla="*/ 0 h 288175"/>
                  <a:gd name="connsiteX10" fmla="*/ 0 w 209582"/>
                  <a:gd name="connsiteY10" fmla="*/ 0 h 288175"/>
                  <a:gd name="connsiteX11" fmla="*/ 73354 w 209582"/>
                  <a:gd name="connsiteY11" fmla="*/ 64185 h 288175"/>
                  <a:gd name="connsiteX12" fmla="*/ 44536 w 209582"/>
                  <a:gd name="connsiteY12" fmla="*/ 64185 h 288175"/>
                  <a:gd name="connsiteX13" fmla="*/ 44536 w 209582"/>
                  <a:gd name="connsiteY13" fmla="*/ 35367 h 288175"/>
                  <a:gd name="connsiteX14" fmla="*/ 73354 w 209582"/>
                  <a:gd name="connsiteY14" fmla="*/ 35367 h 288175"/>
                  <a:gd name="connsiteX15" fmla="*/ 73354 w 209582"/>
                  <a:gd name="connsiteY15" fmla="*/ 64185 h 288175"/>
                  <a:gd name="connsiteX16" fmla="*/ 165046 w 209582"/>
                  <a:gd name="connsiteY16" fmla="*/ 103481 h 288175"/>
                  <a:gd name="connsiteX17" fmla="*/ 136228 w 209582"/>
                  <a:gd name="connsiteY17" fmla="*/ 103481 h 288175"/>
                  <a:gd name="connsiteX18" fmla="*/ 136228 w 209582"/>
                  <a:gd name="connsiteY18" fmla="*/ 74664 h 288175"/>
                  <a:gd name="connsiteX19" fmla="*/ 165046 w 209582"/>
                  <a:gd name="connsiteY19" fmla="*/ 74664 h 288175"/>
                  <a:gd name="connsiteX20" fmla="*/ 165046 w 209582"/>
                  <a:gd name="connsiteY20" fmla="*/ 103481 h 28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09582" h="288175">
                    <a:moveTo>
                      <a:pt x="0" y="0"/>
                    </a:moveTo>
                    <a:cubicBezTo>
                      <a:pt x="0" y="294725"/>
                      <a:pt x="0" y="294725"/>
                      <a:pt x="0" y="294725"/>
                    </a:cubicBezTo>
                    <a:cubicBezTo>
                      <a:pt x="82523" y="294725"/>
                      <a:pt x="82523" y="294725"/>
                      <a:pt x="82523" y="294725"/>
                    </a:cubicBezTo>
                    <a:cubicBezTo>
                      <a:pt x="82523" y="213512"/>
                      <a:pt x="82523" y="213512"/>
                      <a:pt x="82523" y="213512"/>
                    </a:cubicBezTo>
                    <a:cubicBezTo>
                      <a:pt x="138848" y="213512"/>
                      <a:pt x="138848" y="213512"/>
                      <a:pt x="138848" y="213512"/>
                    </a:cubicBezTo>
                    <a:cubicBezTo>
                      <a:pt x="138848" y="294725"/>
                      <a:pt x="138848" y="294725"/>
                      <a:pt x="138848" y="294725"/>
                    </a:cubicBezTo>
                    <a:cubicBezTo>
                      <a:pt x="217442" y="294725"/>
                      <a:pt x="217442" y="294725"/>
                      <a:pt x="217442" y="294725"/>
                    </a:cubicBezTo>
                    <a:cubicBezTo>
                      <a:pt x="217442" y="56325"/>
                      <a:pt x="217442" y="56325"/>
                      <a:pt x="217442" y="56325"/>
                    </a:cubicBezTo>
                    <a:lnTo>
                      <a:pt x="217442" y="32747"/>
                    </a:lnTo>
                    <a:cubicBezTo>
                      <a:pt x="217442" y="0"/>
                      <a:pt x="217442" y="0"/>
                      <a:pt x="21744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73354" y="64185"/>
                    </a:moveTo>
                    <a:lnTo>
                      <a:pt x="44536" y="64185"/>
                    </a:lnTo>
                    <a:lnTo>
                      <a:pt x="44536" y="35367"/>
                    </a:lnTo>
                    <a:lnTo>
                      <a:pt x="73354" y="35367"/>
                    </a:lnTo>
                    <a:lnTo>
                      <a:pt x="73354" y="64185"/>
                    </a:lnTo>
                    <a:close/>
                    <a:moveTo>
                      <a:pt x="165046" y="103481"/>
                    </a:moveTo>
                    <a:lnTo>
                      <a:pt x="136228" y="103481"/>
                    </a:lnTo>
                    <a:lnTo>
                      <a:pt x="136228" y="74664"/>
                    </a:lnTo>
                    <a:lnTo>
                      <a:pt x="165046" y="74664"/>
                    </a:lnTo>
                    <a:lnTo>
                      <a:pt x="165046" y="103481"/>
                    </a:lnTo>
                    <a:close/>
                  </a:path>
                </a:pathLst>
              </a:custGeom>
              <a:solidFill>
                <a:schemeClr val="accent2"/>
              </a:solidFill>
              <a:ln w="130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8" name="Freeform: Shape 1867">
                <a:extLst>
                  <a:ext uri="{FF2B5EF4-FFF2-40B4-BE49-F238E27FC236}">
                    <a16:creationId xmlns:a16="http://schemas.microsoft.com/office/drawing/2014/main" id="{0BAACCFC-06DF-4163-A0C4-EA74E30B031B}"/>
                  </a:ext>
                </a:extLst>
              </p:cNvPr>
              <p:cNvSpPr/>
              <p:nvPr/>
            </p:nvSpPr>
            <p:spPr>
              <a:xfrm>
                <a:off x="6400764" y="1881115"/>
                <a:ext cx="130989" cy="275077"/>
              </a:xfrm>
              <a:custGeom>
                <a:avLst/>
                <a:gdLst>
                  <a:gd name="connsiteX0" fmla="*/ 0 w 130988"/>
                  <a:gd name="connsiteY0" fmla="*/ 0 h 275076"/>
                  <a:gd name="connsiteX1" fmla="*/ 0 w 130988"/>
                  <a:gd name="connsiteY1" fmla="*/ 281626 h 275076"/>
                  <a:gd name="connsiteX2" fmla="*/ 141468 w 130988"/>
                  <a:gd name="connsiteY2" fmla="*/ 281626 h 275076"/>
                  <a:gd name="connsiteX3" fmla="*/ 141468 w 130988"/>
                  <a:gd name="connsiteY3" fmla="*/ 140158 h 275076"/>
                  <a:gd name="connsiteX4" fmla="*/ 0 w 130988"/>
                  <a:gd name="connsiteY4" fmla="*/ 0 h 275076"/>
                  <a:gd name="connsiteX5" fmla="*/ 89072 w 130988"/>
                  <a:gd name="connsiteY5" fmla="*/ 210892 h 275076"/>
                  <a:gd name="connsiteX6" fmla="*/ 11789 w 130988"/>
                  <a:gd name="connsiteY6" fmla="*/ 210892 h 275076"/>
                  <a:gd name="connsiteX7" fmla="*/ 11789 w 130988"/>
                  <a:gd name="connsiteY7" fmla="*/ 197793 h 275076"/>
                  <a:gd name="connsiteX8" fmla="*/ 89072 w 130988"/>
                  <a:gd name="connsiteY8" fmla="*/ 197793 h 275076"/>
                  <a:gd name="connsiteX9" fmla="*/ 89072 w 130988"/>
                  <a:gd name="connsiteY9" fmla="*/ 210892 h 275076"/>
                  <a:gd name="connsiteX10" fmla="*/ 89072 w 130988"/>
                  <a:gd name="connsiteY10" fmla="*/ 151947 h 275076"/>
                  <a:gd name="connsiteX11" fmla="*/ 11789 w 130988"/>
                  <a:gd name="connsiteY11" fmla="*/ 151947 h 275076"/>
                  <a:gd name="connsiteX12" fmla="*/ 11789 w 130988"/>
                  <a:gd name="connsiteY12" fmla="*/ 138848 h 275076"/>
                  <a:gd name="connsiteX13" fmla="*/ 89072 w 130988"/>
                  <a:gd name="connsiteY13" fmla="*/ 138848 h 275076"/>
                  <a:gd name="connsiteX14" fmla="*/ 89072 w 130988"/>
                  <a:gd name="connsiteY14" fmla="*/ 151947 h 275076"/>
                  <a:gd name="connsiteX15" fmla="*/ 89072 w 130988"/>
                  <a:gd name="connsiteY15" fmla="*/ 93002 h 275076"/>
                  <a:gd name="connsiteX16" fmla="*/ 11789 w 130988"/>
                  <a:gd name="connsiteY16" fmla="*/ 93002 h 275076"/>
                  <a:gd name="connsiteX17" fmla="*/ 11789 w 130988"/>
                  <a:gd name="connsiteY17" fmla="*/ 79903 h 275076"/>
                  <a:gd name="connsiteX18" fmla="*/ 89072 w 130988"/>
                  <a:gd name="connsiteY18" fmla="*/ 79903 h 275076"/>
                  <a:gd name="connsiteX19" fmla="*/ 89072 w 130988"/>
                  <a:gd name="connsiteY19" fmla="*/ 93002 h 275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0988" h="275076">
                    <a:moveTo>
                      <a:pt x="0" y="0"/>
                    </a:moveTo>
                    <a:lnTo>
                      <a:pt x="0" y="281626"/>
                    </a:lnTo>
                    <a:lnTo>
                      <a:pt x="141468" y="281626"/>
                    </a:lnTo>
                    <a:lnTo>
                      <a:pt x="141468" y="140158"/>
                    </a:lnTo>
                    <a:cubicBezTo>
                      <a:pt x="141468" y="62875"/>
                      <a:pt x="77283" y="0"/>
                      <a:pt x="0" y="0"/>
                    </a:cubicBezTo>
                    <a:close/>
                    <a:moveTo>
                      <a:pt x="89072" y="210892"/>
                    </a:moveTo>
                    <a:lnTo>
                      <a:pt x="11789" y="210892"/>
                    </a:lnTo>
                    <a:lnTo>
                      <a:pt x="11789" y="197793"/>
                    </a:lnTo>
                    <a:lnTo>
                      <a:pt x="89072" y="197793"/>
                    </a:lnTo>
                    <a:lnTo>
                      <a:pt x="89072" y="210892"/>
                    </a:lnTo>
                    <a:close/>
                    <a:moveTo>
                      <a:pt x="89072" y="151947"/>
                    </a:moveTo>
                    <a:lnTo>
                      <a:pt x="11789" y="151947"/>
                    </a:lnTo>
                    <a:lnTo>
                      <a:pt x="11789" y="138848"/>
                    </a:lnTo>
                    <a:lnTo>
                      <a:pt x="89072" y="138848"/>
                    </a:lnTo>
                    <a:lnTo>
                      <a:pt x="89072" y="151947"/>
                    </a:lnTo>
                    <a:close/>
                    <a:moveTo>
                      <a:pt x="89072" y="93002"/>
                    </a:moveTo>
                    <a:lnTo>
                      <a:pt x="11789" y="93002"/>
                    </a:lnTo>
                    <a:lnTo>
                      <a:pt x="11789" y="79903"/>
                    </a:lnTo>
                    <a:lnTo>
                      <a:pt x="89072" y="79903"/>
                    </a:lnTo>
                    <a:lnTo>
                      <a:pt x="89072" y="9300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30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857" name="Group 1856">
              <a:extLst>
                <a:ext uri="{FF2B5EF4-FFF2-40B4-BE49-F238E27FC236}">
                  <a16:creationId xmlns:a16="http://schemas.microsoft.com/office/drawing/2014/main" id="{F70D479B-4037-4FB3-82BF-4EA9F5ED91A9}"/>
                </a:ext>
              </a:extLst>
            </p:cNvPr>
            <p:cNvGrpSpPr/>
            <p:nvPr/>
          </p:nvGrpSpPr>
          <p:grpSpPr>
            <a:xfrm>
              <a:off x="5915213" y="2561118"/>
              <a:ext cx="451370" cy="482652"/>
              <a:chOff x="5053306" y="1491539"/>
              <a:chExt cx="653224" cy="698497"/>
            </a:xfrm>
          </p:grpSpPr>
          <p:grpSp>
            <p:nvGrpSpPr>
              <p:cNvPr id="1858" name="Group 11">
                <a:extLst>
                  <a:ext uri="{FF2B5EF4-FFF2-40B4-BE49-F238E27FC236}">
                    <a16:creationId xmlns:a16="http://schemas.microsoft.com/office/drawing/2014/main" id="{B3F18FDA-0877-4D90-B9D3-707ADCDCA5D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3306" y="1491539"/>
                <a:ext cx="653224" cy="698497"/>
                <a:chOff x="1574" y="821"/>
                <a:chExt cx="202" cy="216"/>
              </a:xfrm>
              <a:solidFill>
                <a:schemeClr val="tx2"/>
              </a:solidFill>
            </p:grpSpPr>
            <p:sp>
              <p:nvSpPr>
                <p:cNvPr id="1861" name="Freeform 12">
                  <a:extLst>
                    <a:ext uri="{FF2B5EF4-FFF2-40B4-BE49-F238E27FC236}">
                      <a16:creationId xmlns:a16="http://schemas.microsoft.com/office/drawing/2014/main" id="{09C6DBEC-3957-424F-929D-D85110F1FA2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74" y="860"/>
                  <a:ext cx="101" cy="177"/>
                </a:xfrm>
                <a:custGeom>
                  <a:avLst/>
                  <a:gdLst>
                    <a:gd name="T0" fmla="*/ 54 w 163"/>
                    <a:gd name="T1" fmla="*/ 54 h 285"/>
                    <a:gd name="T2" fmla="*/ 54 w 163"/>
                    <a:gd name="T3" fmla="*/ 54 h 285"/>
                    <a:gd name="T4" fmla="*/ 27 w 163"/>
                    <a:gd name="T5" fmla="*/ 54 h 285"/>
                    <a:gd name="T6" fmla="*/ 27 w 163"/>
                    <a:gd name="T7" fmla="*/ 27 h 285"/>
                    <a:gd name="T8" fmla="*/ 54 w 163"/>
                    <a:gd name="T9" fmla="*/ 27 h 285"/>
                    <a:gd name="T10" fmla="*/ 54 w 163"/>
                    <a:gd name="T11" fmla="*/ 54 h 285"/>
                    <a:gd name="T12" fmla="*/ 54 w 163"/>
                    <a:gd name="T13" fmla="*/ 108 h 285"/>
                    <a:gd name="T14" fmla="*/ 54 w 163"/>
                    <a:gd name="T15" fmla="*/ 108 h 285"/>
                    <a:gd name="T16" fmla="*/ 27 w 163"/>
                    <a:gd name="T17" fmla="*/ 108 h 285"/>
                    <a:gd name="T18" fmla="*/ 27 w 163"/>
                    <a:gd name="T19" fmla="*/ 81 h 285"/>
                    <a:gd name="T20" fmla="*/ 54 w 163"/>
                    <a:gd name="T21" fmla="*/ 81 h 285"/>
                    <a:gd name="T22" fmla="*/ 54 w 163"/>
                    <a:gd name="T23" fmla="*/ 108 h 285"/>
                    <a:gd name="T24" fmla="*/ 54 w 163"/>
                    <a:gd name="T25" fmla="*/ 163 h 285"/>
                    <a:gd name="T26" fmla="*/ 54 w 163"/>
                    <a:gd name="T27" fmla="*/ 163 h 285"/>
                    <a:gd name="T28" fmla="*/ 27 w 163"/>
                    <a:gd name="T29" fmla="*/ 163 h 285"/>
                    <a:gd name="T30" fmla="*/ 27 w 163"/>
                    <a:gd name="T31" fmla="*/ 135 h 285"/>
                    <a:gd name="T32" fmla="*/ 54 w 163"/>
                    <a:gd name="T33" fmla="*/ 135 h 285"/>
                    <a:gd name="T34" fmla="*/ 54 w 163"/>
                    <a:gd name="T35" fmla="*/ 163 h 285"/>
                    <a:gd name="T36" fmla="*/ 54 w 163"/>
                    <a:gd name="T37" fmla="*/ 217 h 285"/>
                    <a:gd name="T38" fmla="*/ 54 w 163"/>
                    <a:gd name="T39" fmla="*/ 217 h 285"/>
                    <a:gd name="T40" fmla="*/ 27 w 163"/>
                    <a:gd name="T41" fmla="*/ 217 h 285"/>
                    <a:gd name="T42" fmla="*/ 27 w 163"/>
                    <a:gd name="T43" fmla="*/ 190 h 285"/>
                    <a:gd name="T44" fmla="*/ 54 w 163"/>
                    <a:gd name="T45" fmla="*/ 190 h 285"/>
                    <a:gd name="T46" fmla="*/ 54 w 163"/>
                    <a:gd name="T47" fmla="*/ 217 h 285"/>
                    <a:gd name="T48" fmla="*/ 54 w 163"/>
                    <a:gd name="T49" fmla="*/ 271 h 285"/>
                    <a:gd name="T50" fmla="*/ 54 w 163"/>
                    <a:gd name="T51" fmla="*/ 271 h 285"/>
                    <a:gd name="T52" fmla="*/ 27 w 163"/>
                    <a:gd name="T53" fmla="*/ 271 h 285"/>
                    <a:gd name="T54" fmla="*/ 27 w 163"/>
                    <a:gd name="T55" fmla="*/ 244 h 285"/>
                    <a:gd name="T56" fmla="*/ 54 w 163"/>
                    <a:gd name="T57" fmla="*/ 244 h 285"/>
                    <a:gd name="T58" fmla="*/ 54 w 163"/>
                    <a:gd name="T59" fmla="*/ 271 h 285"/>
                    <a:gd name="T60" fmla="*/ 81 w 163"/>
                    <a:gd name="T61" fmla="*/ 27 h 285"/>
                    <a:gd name="T62" fmla="*/ 81 w 163"/>
                    <a:gd name="T63" fmla="*/ 27 h 285"/>
                    <a:gd name="T64" fmla="*/ 163 w 163"/>
                    <a:gd name="T65" fmla="*/ 27 h 285"/>
                    <a:gd name="T66" fmla="*/ 163 w 163"/>
                    <a:gd name="T67" fmla="*/ 0 h 285"/>
                    <a:gd name="T68" fmla="*/ 0 w 163"/>
                    <a:gd name="T69" fmla="*/ 0 h 285"/>
                    <a:gd name="T70" fmla="*/ 0 w 163"/>
                    <a:gd name="T71" fmla="*/ 285 h 285"/>
                    <a:gd name="T72" fmla="*/ 81 w 163"/>
                    <a:gd name="T73" fmla="*/ 285 h 285"/>
                    <a:gd name="T74" fmla="*/ 81 w 163"/>
                    <a:gd name="T75" fmla="*/ 27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63" h="285">
                      <a:moveTo>
                        <a:pt x="54" y="54"/>
                      </a:moveTo>
                      <a:lnTo>
                        <a:pt x="54" y="54"/>
                      </a:lnTo>
                      <a:lnTo>
                        <a:pt x="27" y="54"/>
                      </a:lnTo>
                      <a:lnTo>
                        <a:pt x="27" y="27"/>
                      </a:lnTo>
                      <a:lnTo>
                        <a:pt x="54" y="27"/>
                      </a:lnTo>
                      <a:lnTo>
                        <a:pt x="54" y="54"/>
                      </a:lnTo>
                      <a:close/>
                      <a:moveTo>
                        <a:pt x="54" y="108"/>
                      </a:moveTo>
                      <a:lnTo>
                        <a:pt x="54" y="108"/>
                      </a:lnTo>
                      <a:lnTo>
                        <a:pt x="27" y="108"/>
                      </a:lnTo>
                      <a:lnTo>
                        <a:pt x="27" y="81"/>
                      </a:lnTo>
                      <a:lnTo>
                        <a:pt x="54" y="81"/>
                      </a:lnTo>
                      <a:lnTo>
                        <a:pt x="54" y="108"/>
                      </a:lnTo>
                      <a:close/>
                      <a:moveTo>
                        <a:pt x="54" y="163"/>
                      </a:moveTo>
                      <a:lnTo>
                        <a:pt x="54" y="163"/>
                      </a:lnTo>
                      <a:lnTo>
                        <a:pt x="27" y="163"/>
                      </a:lnTo>
                      <a:lnTo>
                        <a:pt x="27" y="135"/>
                      </a:lnTo>
                      <a:lnTo>
                        <a:pt x="54" y="135"/>
                      </a:lnTo>
                      <a:lnTo>
                        <a:pt x="54" y="163"/>
                      </a:lnTo>
                      <a:close/>
                      <a:moveTo>
                        <a:pt x="54" y="217"/>
                      </a:moveTo>
                      <a:lnTo>
                        <a:pt x="54" y="217"/>
                      </a:lnTo>
                      <a:lnTo>
                        <a:pt x="27" y="217"/>
                      </a:lnTo>
                      <a:lnTo>
                        <a:pt x="27" y="190"/>
                      </a:lnTo>
                      <a:lnTo>
                        <a:pt x="54" y="190"/>
                      </a:lnTo>
                      <a:lnTo>
                        <a:pt x="54" y="217"/>
                      </a:lnTo>
                      <a:close/>
                      <a:moveTo>
                        <a:pt x="54" y="271"/>
                      </a:moveTo>
                      <a:lnTo>
                        <a:pt x="54" y="271"/>
                      </a:lnTo>
                      <a:lnTo>
                        <a:pt x="27" y="271"/>
                      </a:lnTo>
                      <a:lnTo>
                        <a:pt x="27" y="244"/>
                      </a:lnTo>
                      <a:lnTo>
                        <a:pt x="54" y="244"/>
                      </a:lnTo>
                      <a:lnTo>
                        <a:pt x="54" y="271"/>
                      </a:lnTo>
                      <a:close/>
                      <a:moveTo>
                        <a:pt x="81" y="27"/>
                      </a:moveTo>
                      <a:lnTo>
                        <a:pt x="81" y="27"/>
                      </a:lnTo>
                      <a:lnTo>
                        <a:pt x="163" y="27"/>
                      </a:lnTo>
                      <a:lnTo>
                        <a:pt x="163" y="0"/>
                      </a:lnTo>
                      <a:lnTo>
                        <a:pt x="0" y="0"/>
                      </a:lnTo>
                      <a:lnTo>
                        <a:pt x="0" y="285"/>
                      </a:lnTo>
                      <a:lnTo>
                        <a:pt x="81" y="285"/>
                      </a:lnTo>
                      <a:lnTo>
                        <a:pt x="81" y="2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62" name="Freeform 13">
                  <a:extLst>
                    <a:ext uri="{FF2B5EF4-FFF2-40B4-BE49-F238E27FC236}">
                      <a16:creationId xmlns:a16="http://schemas.microsoft.com/office/drawing/2014/main" id="{44ACF606-A372-4314-9867-3D5965896A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41" y="894"/>
                  <a:ext cx="85" cy="143"/>
                </a:xfrm>
                <a:custGeom>
                  <a:avLst/>
                  <a:gdLst>
                    <a:gd name="T0" fmla="*/ 82 w 136"/>
                    <a:gd name="T1" fmla="*/ 81 h 231"/>
                    <a:gd name="T2" fmla="*/ 82 w 136"/>
                    <a:gd name="T3" fmla="*/ 81 h 231"/>
                    <a:gd name="T4" fmla="*/ 109 w 136"/>
                    <a:gd name="T5" fmla="*/ 81 h 231"/>
                    <a:gd name="T6" fmla="*/ 109 w 136"/>
                    <a:gd name="T7" fmla="*/ 109 h 231"/>
                    <a:gd name="T8" fmla="*/ 82 w 136"/>
                    <a:gd name="T9" fmla="*/ 109 h 231"/>
                    <a:gd name="T10" fmla="*/ 82 w 136"/>
                    <a:gd name="T11" fmla="*/ 81 h 231"/>
                    <a:gd name="T12" fmla="*/ 55 w 136"/>
                    <a:gd name="T13" fmla="*/ 54 h 231"/>
                    <a:gd name="T14" fmla="*/ 55 w 136"/>
                    <a:gd name="T15" fmla="*/ 54 h 231"/>
                    <a:gd name="T16" fmla="*/ 28 w 136"/>
                    <a:gd name="T17" fmla="*/ 54 h 231"/>
                    <a:gd name="T18" fmla="*/ 28 w 136"/>
                    <a:gd name="T19" fmla="*/ 27 h 231"/>
                    <a:gd name="T20" fmla="*/ 55 w 136"/>
                    <a:gd name="T21" fmla="*/ 27 h 231"/>
                    <a:gd name="T22" fmla="*/ 55 w 136"/>
                    <a:gd name="T23" fmla="*/ 54 h 231"/>
                    <a:gd name="T24" fmla="*/ 55 w 136"/>
                    <a:gd name="T25" fmla="*/ 109 h 231"/>
                    <a:gd name="T26" fmla="*/ 55 w 136"/>
                    <a:gd name="T27" fmla="*/ 109 h 231"/>
                    <a:gd name="T28" fmla="*/ 28 w 136"/>
                    <a:gd name="T29" fmla="*/ 109 h 231"/>
                    <a:gd name="T30" fmla="*/ 28 w 136"/>
                    <a:gd name="T31" fmla="*/ 81 h 231"/>
                    <a:gd name="T32" fmla="*/ 55 w 136"/>
                    <a:gd name="T33" fmla="*/ 81 h 231"/>
                    <a:gd name="T34" fmla="*/ 55 w 136"/>
                    <a:gd name="T35" fmla="*/ 109 h 231"/>
                    <a:gd name="T36" fmla="*/ 82 w 136"/>
                    <a:gd name="T37" fmla="*/ 27 h 231"/>
                    <a:gd name="T38" fmla="*/ 82 w 136"/>
                    <a:gd name="T39" fmla="*/ 27 h 231"/>
                    <a:gd name="T40" fmla="*/ 109 w 136"/>
                    <a:gd name="T41" fmla="*/ 27 h 231"/>
                    <a:gd name="T42" fmla="*/ 109 w 136"/>
                    <a:gd name="T43" fmla="*/ 54 h 231"/>
                    <a:gd name="T44" fmla="*/ 82 w 136"/>
                    <a:gd name="T45" fmla="*/ 54 h 231"/>
                    <a:gd name="T46" fmla="*/ 82 w 136"/>
                    <a:gd name="T47" fmla="*/ 27 h 231"/>
                    <a:gd name="T48" fmla="*/ 136 w 136"/>
                    <a:gd name="T49" fmla="*/ 231 h 231"/>
                    <a:gd name="T50" fmla="*/ 136 w 136"/>
                    <a:gd name="T51" fmla="*/ 231 h 231"/>
                    <a:gd name="T52" fmla="*/ 136 w 136"/>
                    <a:gd name="T53" fmla="*/ 0 h 231"/>
                    <a:gd name="T54" fmla="*/ 0 w 136"/>
                    <a:gd name="T55" fmla="*/ 0 h 231"/>
                    <a:gd name="T56" fmla="*/ 0 w 136"/>
                    <a:gd name="T57" fmla="*/ 231 h 231"/>
                    <a:gd name="T58" fmla="*/ 28 w 136"/>
                    <a:gd name="T59" fmla="*/ 231 h 231"/>
                    <a:gd name="T60" fmla="*/ 28 w 136"/>
                    <a:gd name="T61" fmla="*/ 136 h 231"/>
                    <a:gd name="T62" fmla="*/ 109 w 136"/>
                    <a:gd name="T63" fmla="*/ 136 h 231"/>
                    <a:gd name="T64" fmla="*/ 109 w 136"/>
                    <a:gd name="T65" fmla="*/ 231 h 231"/>
                    <a:gd name="T66" fmla="*/ 136 w 136"/>
                    <a:gd name="T67" fmla="*/ 231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36" h="231">
                      <a:moveTo>
                        <a:pt x="82" y="81"/>
                      </a:moveTo>
                      <a:lnTo>
                        <a:pt x="82" y="81"/>
                      </a:lnTo>
                      <a:lnTo>
                        <a:pt x="109" y="81"/>
                      </a:lnTo>
                      <a:lnTo>
                        <a:pt x="109" y="109"/>
                      </a:lnTo>
                      <a:lnTo>
                        <a:pt x="82" y="109"/>
                      </a:lnTo>
                      <a:lnTo>
                        <a:pt x="82" y="81"/>
                      </a:lnTo>
                      <a:close/>
                      <a:moveTo>
                        <a:pt x="55" y="54"/>
                      </a:moveTo>
                      <a:lnTo>
                        <a:pt x="55" y="54"/>
                      </a:lnTo>
                      <a:lnTo>
                        <a:pt x="28" y="54"/>
                      </a:lnTo>
                      <a:lnTo>
                        <a:pt x="28" y="27"/>
                      </a:lnTo>
                      <a:lnTo>
                        <a:pt x="55" y="27"/>
                      </a:lnTo>
                      <a:lnTo>
                        <a:pt x="55" y="54"/>
                      </a:lnTo>
                      <a:close/>
                      <a:moveTo>
                        <a:pt x="55" y="109"/>
                      </a:moveTo>
                      <a:lnTo>
                        <a:pt x="55" y="109"/>
                      </a:lnTo>
                      <a:lnTo>
                        <a:pt x="28" y="109"/>
                      </a:lnTo>
                      <a:lnTo>
                        <a:pt x="28" y="81"/>
                      </a:lnTo>
                      <a:lnTo>
                        <a:pt x="55" y="81"/>
                      </a:lnTo>
                      <a:lnTo>
                        <a:pt x="55" y="109"/>
                      </a:lnTo>
                      <a:close/>
                      <a:moveTo>
                        <a:pt x="82" y="27"/>
                      </a:moveTo>
                      <a:lnTo>
                        <a:pt x="82" y="27"/>
                      </a:lnTo>
                      <a:lnTo>
                        <a:pt x="109" y="27"/>
                      </a:lnTo>
                      <a:lnTo>
                        <a:pt x="109" y="54"/>
                      </a:lnTo>
                      <a:lnTo>
                        <a:pt x="82" y="54"/>
                      </a:lnTo>
                      <a:lnTo>
                        <a:pt x="82" y="27"/>
                      </a:lnTo>
                      <a:close/>
                      <a:moveTo>
                        <a:pt x="136" y="231"/>
                      </a:moveTo>
                      <a:lnTo>
                        <a:pt x="136" y="231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231"/>
                      </a:lnTo>
                      <a:lnTo>
                        <a:pt x="28" y="231"/>
                      </a:lnTo>
                      <a:lnTo>
                        <a:pt x="28" y="136"/>
                      </a:lnTo>
                      <a:lnTo>
                        <a:pt x="109" y="136"/>
                      </a:lnTo>
                      <a:lnTo>
                        <a:pt x="109" y="231"/>
                      </a:lnTo>
                      <a:lnTo>
                        <a:pt x="136" y="23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63" name="Freeform 14">
                  <a:extLst>
                    <a:ext uri="{FF2B5EF4-FFF2-40B4-BE49-F238E27FC236}">
                      <a16:creationId xmlns:a16="http://schemas.microsoft.com/office/drawing/2014/main" id="{B31A2D6D-9B97-46AA-AECB-FA479A39E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5" y="995"/>
                  <a:ext cx="17" cy="42"/>
                </a:xfrm>
                <a:custGeom>
                  <a:avLst/>
                  <a:gdLst>
                    <a:gd name="T0" fmla="*/ 27 w 27"/>
                    <a:gd name="T1" fmla="*/ 0 h 68"/>
                    <a:gd name="T2" fmla="*/ 27 w 27"/>
                    <a:gd name="T3" fmla="*/ 0 h 68"/>
                    <a:gd name="T4" fmla="*/ 0 w 27"/>
                    <a:gd name="T5" fmla="*/ 0 h 68"/>
                    <a:gd name="T6" fmla="*/ 0 w 27"/>
                    <a:gd name="T7" fmla="*/ 68 h 68"/>
                    <a:gd name="T8" fmla="*/ 27 w 27"/>
                    <a:gd name="T9" fmla="*/ 68 h 68"/>
                    <a:gd name="T10" fmla="*/ 27 w 27"/>
                    <a:gd name="T11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68">
                      <a:moveTo>
                        <a:pt x="27" y="0"/>
                      </a:moveTo>
                      <a:lnTo>
                        <a:pt x="27" y="0"/>
                      </a:lnTo>
                      <a:lnTo>
                        <a:pt x="0" y="0"/>
                      </a:lnTo>
                      <a:lnTo>
                        <a:pt x="0" y="68"/>
                      </a:lnTo>
                      <a:lnTo>
                        <a:pt x="27" y="68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64" name="Freeform 15">
                  <a:extLst>
                    <a:ext uri="{FF2B5EF4-FFF2-40B4-BE49-F238E27FC236}">
                      <a16:creationId xmlns:a16="http://schemas.microsoft.com/office/drawing/2014/main" id="{F711F996-1BC2-4AA5-9F99-B4EA5BB57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6" y="821"/>
                  <a:ext cx="50" cy="216"/>
                </a:xfrm>
                <a:custGeom>
                  <a:avLst/>
                  <a:gdLst>
                    <a:gd name="T0" fmla="*/ 82 w 82"/>
                    <a:gd name="T1" fmla="*/ 348 h 348"/>
                    <a:gd name="T2" fmla="*/ 82 w 82"/>
                    <a:gd name="T3" fmla="*/ 348 h 348"/>
                    <a:gd name="T4" fmla="*/ 82 w 82"/>
                    <a:gd name="T5" fmla="*/ 82 h 348"/>
                    <a:gd name="T6" fmla="*/ 0 w 82"/>
                    <a:gd name="T7" fmla="*/ 0 h 348"/>
                    <a:gd name="T8" fmla="*/ 0 w 82"/>
                    <a:gd name="T9" fmla="*/ 90 h 348"/>
                    <a:gd name="T10" fmla="*/ 27 w 82"/>
                    <a:gd name="T11" fmla="*/ 90 h 348"/>
                    <a:gd name="T12" fmla="*/ 27 w 82"/>
                    <a:gd name="T13" fmla="*/ 348 h 348"/>
                    <a:gd name="T14" fmla="*/ 82 w 82"/>
                    <a:gd name="T15" fmla="*/ 348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2" h="348">
                      <a:moveTo>
                        <a:pt x="82" y="348"/>
                      </a:moveTo>
                      <a:lnTo>
                        <a:pt x="82" y="348"/>
                      </a:lnTo>
                      <a:lnTo>
                        <a:pt x="82" y="82"/>
                      </a:lnTo>
                      <a:lnTo>
                        <a:pt x="0" y="0"/>
                      </a:lnTo>
                      <a:lnTo>
                        <a:pt x="0" y="90"/>
                      </a:lnTo>
                      <a:lnTo>
                        <a:pt x="27" y="90"/>
                      </a:lnTo>
                      <a:lnTo>
                        <a:pt x="27" y="348"/>
                      </a:lnTo>
                      <a:lnTo>
                        <a:pt x="82" y="34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65" name="Freeform 16">
                  <a:extLst>
                    <a:ext uri="{FF2B5EF4-FFF2-40B4-BE49-F238E27FC236}">
                      <a16:creationId xmlns:a16="http://schemas.microsoft.com/office/drawing/2014/main" id="{AE2AC6B3-1DBC-4349-895A-EEC620D46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1" y="910"/>
                  <a:ext cx="17" cy="17"/>
                </a:xfrm>
                <a:custGeom>
                  <a:avLst/>
                  <a:gdLst>
                    <a:gd name="T0" fmla="*/ 0 w 27"/>
                    <a:gd name="T1" fmla="*/ 27 h 27"/>
                    <a:gd name="T2" fmla="*/ 0 w 27"/>
                    <a:gd name="T3" fmla="*/ 27 h 27"/>
                    <a:gd name="T4" fmla="*/ 27 w 27"/>
                    <a:gd name="T5" fmla="*/ 27 h 27"/>
                    <a:gd name="T6" fmla="*/ 27 w 27"/>
                    <a:gd name="T7" fmla="*/ 0 h 27"/>
                    <a:gd name="T8" fmla="*/ 0 w 27"/>
                    <a:gd name="T9" fmla="*/ 0 h 27"/>
                    <a:gd name="T10" fmla="*/ 0 w 27"/>
                    <a:gd name="T11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7">
                      <a:moveTo>
                        <a:pt x="0" y="27"/>
                      </a:moveTo>
                      <a:lnTo>
                        <a:pt x="0" y="27"/>
                      </a:lnTo>
                      <a:lnTo>
                        <a:pt x="27" y="27"/>
                      </a:lnTo>
                      <a:lnTo>
                        <a:pt x="27" y="0"/>
                      </a:lnTo>
                      <a:lnTo>
                        <a:pt x="0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59" name="Rectangle 1858">
                <a:extLst>
                  <a:ext uri="{FF2B5EF4-FFF2-40B4-BE49-F238E27FC236}">
                    <a16:creationId xmlns:a16="http://schemas.microsoft.com/office/drawing/2014/main" id="{F4526C5F-0961-4720-89BA-5A559569E0E7}"/>
                  </a:ext>
                </a:extLst>
              </p:cNvPr>
              <p:cNvSpPr/>
              <p:nvPr/>
            </p:nvSpPr>
            <p:spPr bwMode="auto">
              <a:xfrm>
                <a:off x="5297765" y="1774946"/>
                <a:ext cx="196052" cy="18489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60" name="Graphic 1859">
                <a:extLst>
                  <a:ext uri="{FF2B5EF4-FFF2-40B4-BE49-F238E27FC236}">
                    <a16:creationId xmlns:a16="http://schemas.microsoft.com/office/drawing/2014/main" id="{11759407-44CC-4C58-B672-D09307808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325805" y="1795622"/>
                <a:ext cx="163198" cy="163198"/>
              </a:xfrm>
              <a:prstGeom prst="rect">
                <a:avLst/>
              </a:prstGeom>
            </p:spPr>
          </p:pic>
        </p:grpSp>
      </p:grpSp>
      <p:sp>
        <p:nvSpPr>
          <p:cNvPr id="1871" name="Freeform 7">
            <a:extLst>
              <a:ext uri="{FF2B5EF4-FFF2-40B4-BE49-F238E27FC236}">
                <a16:creationId xmlns:a16="http://schemas.microsoft.com/office/drawing/2014/main" id="{88F53FA4-F35C-428B-A816-6FDA1C0115E1}"/>
              </a:ext>
            </a:extLst>
          </p:cNvPr>
          <p:cNvSpPr>
            <a:spLocks/>
          </p:cNvSpPr>
          <p:nvPr/>
        </p:nvSpPr>
        <p:spPr bwMode="auto">
          <a:xfrm>
            <a:off x="5826370" y="1273932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872" name="Heart">
            <a:extLst>
              <a:ext uri="{FF2B5EF4-FFF2-40B4-BE49-F238E27FC236}">
                <a16:creationId xmlns:a16="http://schemas.microsoft.com/office/drawing/2014/main" id="{677714D9-7013-43F3-94B5-1FF88E479A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49920" y="1413512"/>
            <a:ext cx="244845" cy="222181"/>
          </a:xfrm>
          <a:prstGeom prst="rect">
            <a:avLst/>
          </a:prstGeom>
        </p:spPr>
      </p:pic>
      <p:sp>
        <p:nvSpPr>
          <p:cNvPr id="1873" name="Freeform: Shape 1872">
            <a:extLst>
              <a:ext uri="{FF2B5EF4-FFF2-40B4-BE49-F238E27FC236}">
                <a16:creationId xmlns:a16="http://schemas.microsoft.com/office/drawing/2014/main" id="{44498538-4214-419D-AEEA-0016165520B9}"/>
              </a:ext>
            </a:extLst>
          </p:cNvPr>
          <p:cNvSpPr/>
          <p:nvPr/>
        </p:nvSpPr>
        <p:spPr>
          <a:xfrm>
            <a:off x="6588886" y="2356610"/>
            <a:ext cx="350928" cy="298836"/>
          </a:xfrm>
          <a:custGeom>
            <a:avLst/>
            <a:gdLst>
              <a:gd name="connsiteX0" fmla="*/ 2987782 w 3031287"/>
              <a:gd name="connsiteY0" fmla="*/ 1422406 h 2581331"/>
              <a:gd name="connsiteX1" fmla="*/ 2805431 w 3031287"/>
              <a:gd name="connsiteY1" fmla="*/ 1076650 h 2581331"/>
              <a:gd name="connsiteX2" fmla="*/ 2852795 w 3031287"/>
              <a:gd name="connsiteY2" fmla="*/ 865880 h 2581331"/>
              <a:gd name="connsiteX3" fmla="*/ 2431256 w 3031287"/>
              <a:gd name="connsiteY3" fmla="*/ 463287 h 2581331"/>
              <a:gd name="connsiteX4" fmla="*/ 2220487 w 3031287"/>
              <a:gd name="connsiteY4" fmla="*/ 510651 h 2581331"/>
              <a:gd name="connsiteX5" fmla="*/ 1893676 w 3031287"/>
              <a:gd name="connsiteY5" fmla="*/ 356719 h 2581331"/>
              <a:gd name="connsiteX6" fmla="*/ 1626071 w 3031287"/>
              <a:gd name="connsiteY6" fmla="*/ 451446 h 2581331"/>
              <a:gd name="connsiteX7" fmla="*/ 1128750 w 3031287"/>
              <a:gd name="connsiteY7" fmla="*/ 44117 h 2581331"/>
              <a:gd name="connsiteX8" fmla="*/ 629061 w 3031287"/>
              <a:gd name="connsiteY8" fmla="*/ 550911 h 2581331"/>
              <a:gd name="connsiteX9" fmla="*/ 629061 w 3031287"/>
              <a:gd name="connsiteY9" fmla="*/ 569856 h 2581331"/>
              <a:gd name="connsiteX10" fmla="*/ 311723 w 3031287"/>
              <a:gd name="connsiteY10" fmla="*/ 884826 h 2581331"/>
              <a:gd name="connsiteX11" fmla="*/ 321196 w 3031287"/>
              <a:gd name="connsiteY11" fmla="*/ 979554 h 2581331"/>
              <a:gd name="connsiteX12" fmla="*/ 44117 w 3031287"/>
              <a:gd name="connsiteY12" fmla="*/ 1299260 h 2581331"/>
              <a:gd name="connsiteX13" fmla="*/ 179104 w 3031287"/>
              <a:gd name="connsiteY13" fmla="*/ 1557393 h 2581331"/>
              <a:gd name="connsiteX14" fmla="*/ 44117 w 3031287"/>
              <a:gd name="connsiteY14" fmla="*/ 1872363 h 2581331"/>
              <a:gd name="connsiteX15" fmla="*/ 494074 w 3031287"/>
              <a:gd name="connsiteY15" fmla="*/ 2312847 h 2581331"/>
              <a:gd name="connsiteX16" fmla="*/ 657479 w 3031287"/>
              <a:gd name="connsiteY16" fmla="*/ 2284428 h 2581331"/>
              <a:gd name="connsiteX17" fmla="*/ 676425 w 3031287"/>
              <a:gd name="connsiteY17" fmla="*/ 2350738 h 2581331"/>
              <a:gd name="connsiteX18" fmla="*/ 820885 w 3031287"/>
              <a:gd name="connsiteY18" fmla="*/ 2485725 h 2581331"/>
              <a:gd name="connsiteX19" fmla="*/ 1012708 w 3031287"/>
              <a:gd name="connsiteY19" fmla="*/ 2369683 h 2581331"/>
              <a:gd name="connsiteX20" fmla="*/ 1242423 w 3031287"/>
              <a:gd name="connsiteY20" fmla="*/ 2504671 h 2581331"/>
              <a:gd name="connsiteX21" fmla="*/ 1415301 w 3031287"/>
              <a:gd name="connsiteY21" fmla="*/ 2438361 h 2581331"/>
              <a:gd name="connsiteX22" fmla="*/ 1663962 w 3031287"/>
              <a:gd name="connsiteY22" fmla="*/ 2554403 h 2581331"/>
              <a:gd name="connsiteX23" fmla="*/ 1990772 w 3031287"/>
              <a:gd name="connsiteY23" fmla="*/ 2296269 h 2581331"/>
              <a:gd name="connsiteX24" fmla="*/ 2450202 w 3031287"/>
              <a:gd name="connsiteY24" fmla="*/ 2507039 h 2581331"/>
              <a:gd name="connsiteX25" fmla="*/ 2814904 w 3031287"/>
              <a:gd name="connsiteY25" fmla="*/ 2142337 h 2581331"/>
              <a:gd name="connsiteX26" fmla="*/ 2739122 w 3031287"/>
              <a:gd name="connsiteY26" fmla="*/ 1806053 h 2581331"/>
              <a:gd name="connsiteX27" fmla="*/ 2987782 w 3031287"/>
              <a:gd name="connsiteY27" fmla="*/ 1422406 h 2581331"/>
              <a:gd name="connsiteX28" fmla="*/ 2987782 w 3031287"/>
              <a:gd name="connsiteY28" fmla="*/ 1422406 h 258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31287" h="2581331">
                <a:moveTo>
                  <a:pt x="2987782" y="1422406"/>
                </a:moveTo>
                <a:cubicBezTo>
                  <a:pt x="2987782" y="1277946"/>
                  <a:pt x="2921472" y="1154800"/>
                  <a:pt x="2805431" y="1076650"/>
                </a:cubicBezTo>
                <a:cubicBezTo>
                  <a:pt x="2833849" y="1010340"/>
                  <a:pt x="2852795" y="941663"/>
                  <a:pt x="2852795" y="865880"/>
                </a:cubicBezTo>
                <a:cubicBezTo>
                  <a:pt x="2843322" y="645638"/>
                  <a:pt x="2651498" y="463287"/>
                  <a:pt x="2431256" y="463287"/>
                </a:cubicBezTo>
                <a:cubicBezTo>
                  <a:pt x="2355474" y="463287"/>
                  <a:pt x="2286796" y="482233"/>
                  <a:pt x="2220487" y="510651"/>
                </a:cubicBezTo>
                <a:cubicBezTo>
                  <a:pt x="2144705" y="425396"/>
                  <a:pt x="2028663" y="356719"/>
                  <a:pt x="1893676" y="356719"/>
                </a:cubicBezTo>
                <a:cubicBezTo>
                  <a:pt x="1787108" y="356719"/>
                  <a:pt x="1701853" y="394610"/>
                  <a:pt x="1626071" y="451446"/>
                </a:cubicBezTo>
                <a:cubicBezTo>
                  <a:pt x="1588179" y="226468"/>
                  <a:pt x="1377410" y="44117"/>
                  <a:pt x="1128750" y="44117"/>
                </a:cubicBezTo>
                <a:cubicBezTo>
                  <a:pt x="849303" y="44117"/>
                  <a:pt x="629061" y="273832"/>
                  <a:pt x="629061" y="550911"/>
                </a:cubicBezTo>
                <a:cubicBezTo>
                  <a:pt x="629061" y="560383"/>
                  <a:pt x="629061" y="569856"/>
                  <a:pt x="629061" y="569856"/>
                </a:cubicBezTo>
                <a:cubicBezTo>
                  <a:pt x="446710" y="569856"/>
                  <a:pt x="311723" y="714316"/>
                  <a:pt x="311723" y="884826"/>
                </a:cubicBezTo>
                <a:cubicBezTo>
                  <a:pt x="311723" y="922717"/>
                  <a:pt x="311723" y="951135"/>
                  <a:pt x="321196" y="979554"/>
                </a:cubicBezTo>
                <a:cubicBezTo>
                  <a:pt x="169631" y="1000867"/>
                  <a:pt x="44117" y="1135854"/>
                  <a:pt x="44117" y="1299260"/>
                </a:cubicBezTo>
                <a:cubicBezTo>
                  <a:pt x="44117" y="1403460"/>
                  <a:pt x="91481" y="1500556"/>
                  <a:pt x="179104" y="1557393"/>
                </a:cubicBezTo>
                <a:cubicBezTo>
                  <a:pt x="91481" y="1633175"/>
                  <a:pt x="44117" y="1749217"/>
                  <a:pt x="44117" y="1872363"/>
                </a:cubicBezTo>
                <a:cubicBezTo>
                  <a:pt x="44117" y="2111550"/>
                  <a:pt x="254886" y="2312847"/>
                  <a:pt x="494074" y="2312847"/>
                </a:cubicBezTo>
                <a:cubicBezTo>
                  <a:pt x="560383" y="2312847"/>
                  <a:pt x="657479" y="2284428"/>
                  <a:pt x="657479" y="2284428"/>
                </a:cubicBezTo>
                <a:cubicBezTo>
                  <a:pt x="666952" y="2293901"/>
                  <a:pt x="666952" y="2331792"/>
                  <a:pt x="676425" y="2350738"/>
                </a:cubicBezTo>
                <a:cubicBezTo>
                  <a:pt x="695370" y="2426520"/>
                  <a:pt x="742734" y="2466779"/>
                  <a:pt x="820885" y="2485725"/>
                </a:cubicBezTo>
                <a:cubicBezTo>
                  <a:pt x="906140" y="2504671"/>
                  <a:pt x="993763" y="2447834"/>
                  <a:pt x="1012708" y="2369683"/>
                </a:cubicBezTo>
                <a:cubicBezTo>
                  <a:pt x="1050599" y="2445466"/>
                  <a:pt x="1147695" y="2504671"/>
                  <a:pt x="1242423" y="2504671"/>
                </a:cubicBezTo>
                <a:cubicBezTo>
                  <a:pt x="1308733" y="2504671"/>
                  <a:pt x="1377410" y="2485725"/>
                  <a:pt x="1415301" y="2438361"/>
                </a:cubicBezTo>
                <a:cubicBezTo>
                  <a:pt x="1481611" y="2514143"/>
                  <a:pt x="1569234" y="2554403"/>
                  <a:pt x="1663962" y="2554403"/>
                </a:cubicBezTo>
                <a:cubicBezTo>
                  <a:pt x="1827367" y="2554403"/>
                  <a:pt x="1962354" y="2450202"/>
                  <a:pt x="1990772" y="2296269"/>
                </a:cubicBezTo>
                <a:cubicBezTo>
                  <a:pt x="2085500" y="2450202"/>
                  <a:pt x="2258378" y="2535457"/>
                  <a:pt x="2450202" y="2507039"/>
                </a:cubicBezTo>
                <a:cubicBezTo>
                  <a:pt x="2632553" y="2469148"/>
                  <a:pt x="2777013" y="2324688"/>
                  <a:pt x="2814904" y="2142337"/>
                </a:cubicBezTo>
                <a:cubicBezTo>
                  <a:pt x="2833849" y="2016823"/>
                  <a:pt x="2805431" y="1903149"/>
                  <a:pt x="2739122" y="1806053"/>
                </a:cubicBezTo>
                <a:cubicBezTo>
                  <a:pt x="2893054" y="1739744"/>
                  <a:pt x="2987782" y="1595284"/>
                  <a:pt x="2987782" y="1422406"/>
                </a:cubicBezTo>
                <a:lnTo>
                  <a:pt x="2987782" y="1422406"/>
                </a:lnTo>
                <a:close/>
              </a:path>
            </a:pathLst>
          </a:custGeom>
          <a:solidFill>
            <a:schemeClr val="tx2"/>
          </a:solidFill>
          <a:ln w="2365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74" name="Freeform: Shape 1873">
            <a:extLst>
              <a:ext uri="{FF2B5EF4-FFF2-40B4-BE49-F238E27FC236}">
                <a16:creationId xmlns:a16="http://schemas.microsoft.com/office/drawing/2014/main" id="{64A36EDF-EC7A-4A12-8095-F6E406AFDE1A}"/>
              </a:ext>
            </a:extLst>
          </p:cNvPr>
          <p:cNvSpPr/>
          <p:nvPr/>
        </p:nvSpPr>
        <p:spPr>
          <a:xfrm>
            <a:off x="6666474" y="2479708"/>
            <a:ext cx="200138" cy="274162"/>
          </a:xfrm>
          <a:custGeom>
            <a:avLst/>
            <a:gdLst>
              <a:gd name="connsiteX0" fmla="*/ 1687643 w 1728781"/>
              <a:gd name="connsiteY0" fmla="*/ 269096 h 2368193"/>
              <a:gd name="connsiteX1" fmla="*/ 1604757 w 1728781"/>
              <a:gd name="connsiteY1" fmla="*/ 183841 h 2368193"/>
              <a:gd name="connsiteX2" fmla="*/ 1427142 w 1728781"/>
              <a:gd name="connsiteY2" fmla="*/ 354351 h 2368193"/>
              <a:gd name="connsiteX3" fmla="*/ 1427142 w 1728781"/>
              <a:gd name="connsiteY3" fmla="*/ 82008 h 2368193"/>
              <a:gd name="connsiteX4" fmla="*/ 1308733 w 1728781"/>
              <a:gd name="connsiteY4" fmla="*/ 82008 h 2368193"/>
              <a:gd name="connsiteX5" fmla="*/ 1308733 w 1728781"/>
              <a:gd name="connsiteY5" fmla="*/ 465656 h 2368193"/>
              <a:gd name="connsiteX6" fmla="*/ 804307 w 1728781"/>
              <a:gd name="connsiteY6" fmla="*/ 948767 h 2368193"/>
              <a:gd name="connsiteX7" fmla="*/ 804307 w 1728781"/>
              <a:gd name="connsiteY7" fmla="*/ 368560 h 2368193"/>
              <a:gd name="connsiteX8" fmla="*/ 685898 w 1728781"/>
              <a:gd name="connsiteY8" fmla="*/ 368560 h 2368193"/>
              <a:gd name="connsiteX9" fmla="*/ 685898 w 1728781"/>
              <a:gd name="connsiteY9" fmla="*/ 723789 h 2368193"/>
              <a:gd name="connsiteX10" fmla="*/ 477497 w 1728781"/>
              <a:gd name="connsiteY10" fmla="*/ 534333 h 2368193"/>
              <a:gd name="connsiteX11" fmla="*/ 477497 w 1728781"/>
              <a:gd name="connsiteY11" fmla="*/ 44117 h 2368193"/>
              <a:gd name="connsiteX12" fmla="*/ 359087 w 1728781"/>
              <a:gd name="connsiteY12" fmla="*/ 44117 h 2368193"/>
              <a:gd name="connsiteX13" fmla="*/ 359087 w 1728781"/>
              <a:gd name="connsiteY13" fmla="*/ 425396 h 2368193"/>
              <a:gd name="connsiteX14" fmla="*/ 122268 w 1728781"/>
              <a:gd name="connsiteY14" fmla="*/ 209891 h 2368193"/>
              <a:gd name="connsiteX15" fmla="*/ 44117 w 1728781"/>
              <a:gd name="connsiteY15" fmla="*/ 297514 h 2368193"/>
              <a:gd name="connsiteX16" fmla="*/ 685898 w 1728781"/>
              <a:gd name="connsiteY16" fmla="*/ 884826 h 2368193"/>
              <a:gd name="connsiteX17" fmla="*/ 685898 w 1728781"/>
              <a:gd name="connsiteY17" fmla="*/ 2331792 h 2368193"/>
              <a:gd name="connsiteX18" fmla="*/ 804307 w 1728781"/>
              <a:gd name="connsiteY18" fmla="*/ 2331792 h 2368193"/>
              <a:gd name="connsiteX19" fmla="*/ 804307 w 1728781"/>
              <a:gd name="connsiteY19" fmla="*/ 1112173 h 236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28781" h="2368193">
                <a:moveTo>
                  <a:pt x="1687643" y="269096"/>
                </a:moveTo>
                <a:lnTo>
                  <a:pt x="1604757" y="183841"/>
                </a:lnTo>
                <a:lnTo>
                  <a:pt x="1427142" y="354351"/>
                </a:lnTo>
                <a:lnTo>
                  <a:pt x="1427142" y="82008"/>
                </a:lnTo>
                <a:lnTo>
                  <a:pt x="1308733" y="82008"/>
                </a:lnTo>
                <a:lnTo>
                  <a:pt x="1308733" y="465656"/>
                </a:lnTo>
                <a:lnTo>
                  <a:pt x="804307" y="948767"/>
                </a:lnTo>
                <a:lnTo>
                  <a:pt x="804307" y="368560"/>
                </a:lnTo>
                <a:lnTo>
                  <a:pt x="685898" y="368560"/>
                </a:lnTo>
                <a:lnTo>
                  <a:pt x="685898" y="723789"/>
                </a:lnTo>
                <a:lnTo>
                  <a:pt x="477497" y="534333"/>
                </a:lnTo>
                <a:lnTo>
                  <a:pt x="477497" y="44117"/>
                </a:lnTo>
                <a:lnTo>
                  <a:pt x="359087" y="44117"/>
                </a:lnTo>
                <a:lnTo>
                  <a:pt x="359087" y="425396"/>
                </a:lnTo>
                <a:lnTo>
                  <a:pt x="122268" y="209891"/>
                </a:lnTo>
                <a:lnTo>
                  <a:pt x="44117" y="297514"/>
                </a:lnTo>
                <a:lnTo>
                  <a:pt x="685898" y="884826"/>
                </a:lnTo>
                <a:lnTo>
                  <a:pt x="685898" y="2331792"/>
                </a:lnTo>
                <a:lnTo>
                  <a:pt x="804307" y="2331792"/>
                </a:lnTo>
                <a:lnTo>
                  <a:pt x="804307" y="1112173"/>
                </a:lnTo>
                <a:close/>
              </a:path>
            </a:pathLst>
          </a:custGeom>
          <a:solidFill>
            <a:schemeClr val="tx1"/>
          </a:solidFill>
          <a:ln w="2365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75" name="Price Tag">
            <a:extLst>
              <a:ext uri="{FF2B5EF4-FFF2-40B4-BE49-F238E27FC236}">
                <a16:creationId xmlns:a16="http://schemas.microsoft.com/office/drawing/2014/main" id="{19163EF1-3DC3-4585-B244-C816A53BAB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58169" y="2672841"/>
            <a:ext cx="143314" cy="103778"/>
          </a:xfrm>
          <a:prstGeom prst="rect">
            <a:avLst/>
          </a:prstGeom>
          <a:scene3d>
            <a:camera prst="orthographicFront">
              <a:rot lat="1800000" lon="1800000" rev="0"/>
            </a:camera>
            <a:lightRig rig="threePt" dir="t"/>
          </a:scene3d>
        </p:spPr>
      </p:pic>
      <p:grpSp>
        <p:nvGrpSpPr>
          <p:cNvPr id="1876" name="Umbrella">
            <a:extLst>
              <a:ext uri="{FF2B5EF4-FFF2-40B4-BE49-F238E27FC236}">
                <a16:creationId xmlns:a16="http://schemas.microsoft.com/office/drawing/2014/main" id="{F8897C21-DC12-4206-B82C-12DA78E493DE}"/>
              </a:ext>
            </a:extLst>
          </p:cNvPr>
          <p:cNvGrpSpPr/>
          <p:nvPr/>
        </p:nvGrpSpPr>
        <p:grpSpPr>
          <a:xfrm rot="1012201">
            <a:off x="4235039" y="3032722"/>
            <a:ext cx="99862" cy="95053"/>
            <a:chOff x="10650537" y="5483226"/>
            <a:chExt cx="560388" cy="533400"/>
          </a:xfrm>
          <a:scene3d>
            <a:camera prst="orthographicFront">
              <a:rot lat="1200000" lon="1200000" rev="0"/>
            </a:camera>
            <a:lightRig rig="threePt" dir="t"/>
          </a:scene3d>
        </p:grpSpPr>
        <p:sp>
          <p:nvSpPr>
            <p:cNvPr id="1877" name="Freeform 5">
              <a:extLst>
                <a:ext uri="{FF2B5EF4-FFF2-40B4-BE49-F238E27FC236}">
                  <a16:creationId xmlns:a16="http://schemas.microsoft.com/office/drawing/2014/main" id="{BCD015A6-20BD-4398-B57F-552A009E4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6113" y="5684838"/>
              <a:ext cx="127000" cy="331788"/>
            </a:xfrm>
            <a:custGeom>
              <a:avLst/>
              <a:gdLst>
                <a:gd name="T0" fmla="*/ 0 w 25"/>
                <a:gd name="T1" fmla="*/ 46 h 66"/>
                <a:gd name="T2" fmla="*/ 0 w 25"/>
                <a:gd name="T3" fmla="*/ 53 h 66"/>
                <a:gd name="T4" fmla="*/ 13 w 25"/>
                <a:gd name="T5" fmla="*/ 66 h 66"/>
                <a:gd name="T6" fmla="*/ 25 w 25"/>
                <a:gd name="T7" fmla="*/ 53 h 66"/>
                <a:gd name="T8" fmla="*/ 25 w 2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6">
                  <a:moveTo>
                    <a:pt x="0" y="4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60"/>
                    <a:pt x="6" y="66"/>
                    <a:pt x="13" y="66"/>
                  </a:cubicBezTo>
                  <a:cubicBezTo>
                    <a:pt x="19" y="66"/>
                    <a:pt x="25" y="60"/>
                    <a:pt x="25" y="5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8" name="Freeform 6">
              <a:extLst>
                <a:ext uri="{FF2B5EF4-FFF2-40B4-BE49-F238E27FC236}">
                  <a16:creationId xmlns:a16="http://schemas.microsoft.com/office/drawing/2014/main" id="{9EBA72AD-399A-4273-919C-A7741DE5A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0537" y="5483226"/>
              <a:ext cx="560388" cy="296863"/>
            </a:xfrm>
            <a:custGeom>
              <a:avLst/>
              <a:gdLst>
                <a:gd name="T0" fmla="*/ 0 w 111"/>
                <a:gd name="T1" fmla="*/ 59 h 59"/>
                <a:gd name="T2" fmla="*/ 18 w 111"/>
                <a:gd name="T3" fmla="*/ 40 h 59"/>
                <a:gd name="T4" fmla="*/ 37 w 111"/>
                <a:gd name="T5" fmla="*/ 59 h 59"/>
                <a:gd name="T6" fmla="*/ 55 w 111"/>
                <a:gd name="T7" fmla="*/ 40 h 59"/>
                <a:gd name="T8" fmla="*/ 74 w 111"/>
                <a:gd name="T9" fmla="*/ 59 h 59"/>
                <a:gd name="T10" fmla="*/ 92 w 111"/>
                <a:gd name="T11" fmla="*/ 40 h 59"/>
                <a:gd name="T12" fmla="*/ 111 w 111"/>
                <a:gd name="T13" fmla="*/ 59 h 59"/>
                <a:gd name="T14" fmla="*/ 111 w 111"/>
                <a:gd name="T15" fmla="*/ 57 h 59"/>
                <a:gd name="T16" fmla="*/ 55 w 111"/>
                <a:gd name="T17" fmla="*/ 0 h 59"/>
                <a:gd name="T18" fmla="*/ 0 w 111"/>
                <a:gd name="T19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59">
                  <a:moveTo>
                    <a:pt x="0" y="59"/>
                  </a:moveTo>
                  <a:cubicBezTo>
                    <a:pt x="0" y="48"/>
                    <a:pt x="8" y="40"/>
                    <a:pt x="18" y="40"/>
                  </a:cubicBezTo>
                  <a:cubicBezTo>
                    <a:pt x="28" y="40"/>
                    <a:pt x="37" y="48"/>
                    <a:pt x="37" y="59"/>
                  </a:cubicBezTo>
                  <a:cubicBezTo>
                    <a:pt x="37" y="48"/>
                    <a:pt x="45" y="40"/>
                    <a:pt x="55" y="40"/>
                  </a:cubicBezTo>
                  <a:cubicBezTo>
                    <a:pt x="66" y="40"/>
                    <a:pt x="74" y="48"/>
                    <a:pt x="74" y="59"/>
                  </a:cubicBezTo>
                  <a:cubicBezTo>
                    <a:pt x="74" y="48"/>
                    <a:pt x="82" y="40"/>
                    <a:pt x="92" y="40"/>
                  </a:cubicBezTo>
                  <a:cubicBezTo>
                    <a:pt x="103" y="40"/>
                    <a:pt x="111" y="48"/>
                    <a:pt x="111" y="59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26"/>
                    <a:pt x="86" y="0"/>
                    <a:pt x="55" y="0"/>
                  </a:cubicBezTo>
                  <a:cubicBezTo>
                    <a:pt x="24" y="0"/>
                    <a:pt x="0" y="26"/>
                    <a:pt x="0" y="57"/>
                  </a:cubicBezTo>
                </a:path>
              </a:pathLst>
            </a:custGeom>
            <a:solidFill>
              <a:schemeClr val="accent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68" name="Agriculture">
            <a:extLst>
              <a:ext uri="{FF2B5EF4-FFF2-40B4-BE49-F238E27FC236}">
                <a16:creationId xmlns:a16="http://schemas.microsoft.com/office/drawing/2014/main" id="{65F06AE8-9BA1-48F5-B639-6C41A9B72BB5}"/>
              </a:ext>
            </a:extLst>
          </p:cNvPr>
          <p:cNvGrpSpPr/>
          <p:nvPr/>
        </p:nvGrpSpPr>
        <p:grpSpPr>
          <a:xfrm>
            <a:off x="8353958" y="4813054"/>
            <a:ext cx="188844" cy="289561"/>
            <a:chOff x="5557492" y="4674021"/>
            <a:chExt cx="454548" cy="696974"/>
          </a:xfrm>
          <a:solidFill>
            <a:schemeClr val="accent5"/>
          </a:solidFill>
        </p:grpSpPr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C382225A-D4AE-4A8C-B315-C1BA4C1BE784}"/>
                </a:ext>
              </a:extLst>
            </p:cNvPr>
            <p:cNvSpPr/>
            <p:nvPr/>
          </p:nvSpPr>
          <p:spPr>
            <a:xfrm>
              <a:off x="5704463" y="4761900"/>
              <a:ext cx="136364" cy="90910"/>
            </a:xfrm>
            <a:custGeom>
              <a:avLst/>
              <a:gdLst>
                <a:gd name="connsiteX0" fmla="*/ 72728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2728 w 136364"/>
                <a:gd name="connsiteY3" fmla="*/ 50000 h 90909"/>
                <a:gd name="connsiteX4" fmla="*/ 122728 w 136364"/>
                <a:gd name="connsiteY4" fmla="*/ 1515 h 90909"/>
                <a:gd name="connsiteX5" fmla="*/ 143940 w 136364"/>
                <a:gd name="connsiteY5" fmla="*/ 22727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2728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2728" y="50000"/>
                  </a:lnTo>
                  <a:lnTo>
                    <a:pt x="122728" y="1515"/>
                  </a:lnTo>
                  <a:lnTo>
                    <a:pt x="143940" y="22727"/>
                  </a:lnTo>
                  <a:close/>
                </a:path>
              </a:pathLst>
            </a:custGeom>
            <a:solidFill>
              <a:schemeClr val="tx2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841545E4-98F7-423E-8F71-65F06CCB45E6}"/>
                </a:ext>
              </a:extLst>
            </p:cNvPr>
            <p:cNvSpPr/>
            <p:nvPr/>
          </p:nvSpPr>
          <p:spPr>
            <a:xfrm>
              <a:off x="5704463" y="4674021"/>
              <a:ext cx="136364" cy="106061"/>
            </a:xfrm>
            <a:custGeom>
              <a:avLst/>
              <a:gdLst>
                <a:gd name="connsiteX0" fmla="*/ 122728 w 136364"/>
                <a:gd name="connsiteY0" fmla="*/ 27273 h 106061"/>
                <a:gd name="connsiteX1" fmla="*/ 87879 w 136364"/>
                <a:gd name="connsiteY1" fmla="*/ 60606 h 106061"/>
                <a:gd name="connsiteX2" fmla="*/ 87879 w 136364"/>
                <a:gd name="connsiteY2" fmla="*/ 0 h 106061"/>
                <a:gd name="connsiteX3" fmla="*/ 57576 w 136364"/>
                <a:gd name="connsiteY3" fmla="*/ 0 h 106061"/>
                <a:gd name="connsiteX4" fmla="*/ 57576 w 136364"/>
                <a:gd name="connsiteY4" fmla="*/ 60606 h 106061"/>
                <a:gd name="connsiteX5" fmla="*/ 21212 w 136364"/>
                <a:gd name="connsiteY5" fmla="*/ 24243 h 106061"/>
                <a:gd name="connsiteX6" fmla="*/ 0 w 136364"/>
                <a:gd name="connsiteY6" fmla="*/ 46970 h 106061"/>
                <a:gd name="connsiteX7" fmla="*/ 72728 w 136364"/>
                <a:gd name="connsiteY7" fmla="*/ 116667 h 106061"/>
                <a:gd name="connsiteX8" fmla="*/ 143940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2728" y="27273"/>
                  </a:moveTo>
                  <a:lnTo>
                    <a:pt x="87879" y="60606"/>
                  </a:lnTo>
                  <a:lnTo>
                    <a:pt x="87879" y="0"/>
                  </a:lnTo>
                  <a:lnTo>
                    <a:pt x="57576" y="0"/>
                  </a:lnTo>
                  <a:lnTo>
                    <a:pt x="57576" y="60606"/>
                  </a:lnTo>
                  <a:lnTo>
                    <a:pt x="21212" y="24243"/>
                  </a:lnTo>
                  <a:lnTo>
                    <a:pt x="0" y="46970"/>
                  </a:lnTo>
                  <a:lnTo>
                    <a:pt x="72728" y="116667"/>
                  </a:lnTo>
                  <a:lnTo>
                    <a:pt x="143940" y="48485"/>
                  </a:lnTo>
                  <a:close/>
                </a:path>
              </a:pathLst>
            </a:custGeom>
            <a:solidFill>
              <a:schemeClr val="tx2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4CC4F051-0F8B-42BD-B6DF-540AC4BCE3A6}"/>
                </a:ext>
              </a:extLst>
            </p:cNvPr>
            <p:cNvSpPr/>
            <p:nvPr/>
          </p:nvSpPr>
          <p:spPr>
            <a:xfrm>
              <a:off x="5862039" y="4886144"/>
              <a:ext cx="136364" cy="90910"/>
            </a:xfrm>
            <a:custGeom>
              <a:avLst/>
              <a:gdLst>
                <a:gd name="connsiteX0" fmla="*/ 71213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1213 w 136364"/>
                <a:gd name="connsiteY3" fmla="*/ 50000 h 90909"/>
                <a:gd name="connsiteX4" fmla="*/ 121213 w 136364"/>
                <a:gd name="connsiteY4" fmla="*/ 1515 h 90909"/>
                <a:gd name="connsiteX5" fmla="*/ 142425 w 136364"/>
                <a:gd name="connsiteY5" fmla="*/ 24243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1213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1213" y="50000"/>
                  </a:lnTo>
                  <a:lnTo>
                    <a:pt x="121213" y="1515"/>
                  </a:lnTo>
                  <a:lnTo>
                    <a:pt x="142425" y="24243"/>
                  </a:lnTo>
                  <a:close/>
                </a:path>
              </a:pathLst>
            </a:custGeom>
            <a:grpFill/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91815B5-86CC-4C90-A7ED-A7B57F7148DA}"/>
                </a:ext>
              </a:extLst>
            </p:cNvPr>
            <p:cNvSpPr/>
            <p:nvPr/>
          </p:nvSpPr>
          <p:spPr>
            <a:xfrm>
              <a:off x="5862039" y="4799779"/>
              <a:ext cx="136364" cy="106061"/>
            </a:xfrm>
            <a:custGeom>
              <a:avLst/>
              <a:gdLst>
                <a:gd name="connsiteX0" fmla="*/ 121213 w 136364"/>
                <a:gd name="connsiteY0" fmla="*/ 25758 h 106061"/>
                <a:gd name="connsiteX1" fmla="*/ 86364 w 136364"/>
                <a:gd name="connsiteY1" fmla="*/ 59091 h 106061"/>
                <a:gd name="connsiteX2" fmla="*/ 86364 w 136364"/>
                <a:gd name="connsiteY2" fmla="*/ 0 h 106061"/>
                <a:gd name="connsiteX3" fmla="*/ 56061 w 136364"/>
                <a:gd name="connsiteY3" fmla="*/ 0 h 106061"/>
                <a:gd name="connsiteX4" fmla="*/ 56061 w 136364"/>
                <a:gd name="connsiteY4" fmla="*/ 59091 h 106061"/>
                <a:gd name="connsiteX5" fmla="*/ 21212 w 136364"/>
                <a:gd name="connsiteY5" fmla="*/ 24243 h 106061"/>
                <a:gd name="connsiteX6" fmla="*/ 0 w 136364"/>
                <a:gd name="connsiteY6" fmla="*/ 45455 h 106061"/>
                <a:gd name="connsiteX7" fmla="*/ 71213 w 136364"/>
                <a:gd name="connsiteY7" fmla="*/ 116667 h 106061"/>
                <a:gd name="connsiteX8" fmla="*/ 142425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1213" y="25758"/>
                  </a:moveTo>
                  <a:lnTo>
                    <a:pt x="86364" y="59091"/>
                  </a:lnTo>
                  <a:lnTo>
                    <a:pt x="86364" y="0"/>
                  </a:lnTo>
                  <a:lnTo>
                    <a:pt x="56061" y="0"/>
                  </a:lnTo>
                  <a:lnTo>
                    <a:pt x="56061" y="59091"/>
                  </a:lnTo>
                  <a:lnTo>
                    <a:pt x="21212" y="24243"/>
                  </a:lnTo>
                  <a:lnTo>
                    <a:pt x="0" y="45455"/>
                  </a:lnTo>
                  <a:lnTo>
                    <a:pt x="71213" y="116667"/>
                  </a:lnTo>
                  <a:lnTo>
                    <a:pt x="142425" y="48485"/>
                  </a:lnTo>
                  <a:close/>
                </a:path>
              </a:pathLst>
            </a:custGeom>
            <a:grpFill/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6FF3321D-CD61-4828-A1CC-D8B5F3DBACE6}"/>
                </a:ext>
              </a:extLst>
            </p:cNvPr>
            <p:cNvSpPr/>
            <p:nvPr/>
          </p:nvSpPr>
          <p:spPr>
            <a:xfrm>
              <a:off x="5557492" y="4886144"/>
              <a:ext cx="136364" cy="90910"/>
            </a:xfrm>
            <a:custGeom>
              <a:avLst/>
              <a:gdLst>
                <a:gd name="connsiteX0" fmla="*/ 72728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2728 w 136364"/>
                <a:gd name="connsiteY3" fmla="*/ 50000 h 90909"/>
                <a:gd name="connsiteX4" fmla="*/ 122728 w 136364"/>
                <a:gd name="connsiteY4" fmla="*/ 1515 h 90909"/>
                <a:gd name="connsiteX5" fmla="*/ 143940 w 136364"/>
                <a:gd name="connsiteY5" fmla="*/ 24243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2728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2728" y="50000"/>
                  </a:lnTo>
                  <a:lnTo>
                    <a:pt x="122728" y="1515"/>
                  </a:lnTo>
                  <a:lnTo>
                    <a:pt x="143940" y="24243"/>
                  </a:lnTo>
                  <a:close/>
                </a:path>
              </a:pathLst>
            </a:custGeom>
            <a:grpFill/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CB14987D-7410-491F-95F1-08D3A5A20829}"/>
                </a:ext>
              </a:extLst>
            </p:cNvPr>
            <p:cNvSpPr/>
            <p:nvPr/>
          </p:nvSpPr>
          <p:spPr>
            <a:xfrm>
              <a:off x="5557492" y="4799779"/>
              <a:ext cx="136364" cy="106061"/>
            </a:xfrm>
            <a:custGeom>
              <a:avLst/>
              <a:gdLst>
                <a:gd name="connsiteX0" fmla="*/ 122728 w 136364"/>
                <a:gd name="connsiteY0" fmla="*/ 25758 h 106061"/>
                <a:gd name="connsiteX1" fmla="*/ 87879 w 136364"/>
                <a:gd name="connsiteY1" fmla="*/ 59091 h 106061"/>
                <a:gd name="connsiteX2" fmla="*/ 87879 w 136364"/>
                <a:gd name="connsiteY2" fmla="*/ 0 h 106061"/>
                <a:gd name="connsiteX3" fmla="*/ 57576 w 136364"/>
                <a:gd name="connsiteY3" fmla="*/ 0 h 106061"/>
                <a:gd name="connsiteX4" fmla="*/ 57576 w 136364"/>
                <a:gd name="connsiteY4" fmla="*/ 59091 h 106061"/>
                <a:gd name="connsiteX5" fmla="*/ 21212 w 136364"/>
                <a:gd name="connsiteY5" fmla="*/ 24243 h 106061"/>
                <a:gd name="connsiteX6" fmla="*/ 0 w 136364"/>
                <a:gd name="connsiteY6" fmla="*/ 45455 h 106061"/>
                <a:gd name="connsiteX7" fmla="*/ 72728 w 136364"/>
                <a:gd name="connsiteY7" fmla="*/ 116667 h 106061"/>
                <a:gd name="connsiteX8" fmla="*/ 143940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2728" y="25758"/>
                  </a:moveTo>
                  <a:lnTo>
                    <a:pt x="87879" y="59091"/>
                  </a:lnTo>
                  <a:lnTo>
                    <a:pt x="87879" y="0"/>
                  </a:lnTo>
                  <a:lnTo>
                    <a:pt x="57576" y="0"/>
                  </a:lnTo>
                  <a:lnTo>
                    <a:pt x="57576" y="59091"/>
                  </a:lnTo>
                  <a:lnTo>
                    <a:pt x="21212" y="24243"/>
                  </a:lnTo>
                  <a:lnTo>
                    <a:pt x="0" y="45455"/>
                  </a:lnTo>
                  <a:lnTo>
                    <a:pt x="72728" y="116667"/>
                  </a:lnTo>
                  <a:lnTo>
                    <a:pt x="143940" y="48485"/>
                  </a:lnTo>
                  <a:close/>
                </a:path>
              </a:pathLst>
            </a:custGeom>
            <a:grpFill/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47B8040C-1D88-427C-912F-8B7A2558E400}"/>
                </a:ext>
              </a:extLst>
            </p:cNvPr>
            <p:cNvSpPr/>
            <p:nvPr/>
          </p:nvSpPr>
          <p:spPr>
            <a:xfrm>
              <a:off x="5557492" y="4948265"/>
              <a:ext cx="136364" cy="151516"/>
            </a:xfrm>
            <a:custGeom>
              <a:avLst/>
              <a:gdLst>
                <a:gd name="connsiteX0" fmla="*/ 143940 w 136364"/>
                <a:gd name="connsiteY0" fmla="*/ 24243 h 151516"/>
                <a:gd name="connsiteX1" fmla="*/ 122728 w 136364"/>
                <a:gd name="connsiteY1" fmla="*/ 3030 h 151516"/>
                <a:gd name="connsiteX2" fmla="*/ 72728 w 136364"/>
                <a:gd name="connsiteY2" fmla="*/ 51515 h 151516"/>
                <a:gd name="connsiteX3" fmla="*/ 21212 w 136364"/>
                <a:gd name="connsiteY3" fmla="*/ 0 h 151516"/>
                <a:gd name="connsiteX4" fmla="*/ 0 w 136364"/>
                <a:gd name="connsiteY4" fmla="*/ 22727 h 151516"/>
                <a:gd name="connsiteX5" fmla="*/ 57576 w 136364"/>
                <a:gd name="connsiteY5" fmla="*/ 78788 h 151516"/>
                <a:gd name="connsiteX6" fmla="*/ 57576 w 136364"/>
                <a:gd name="connsiteY6" fmla="*/ 159092 h 151516"/>
                <a:gd name="connsiteX7" fmla="*/ 87879 w 136364"/>
                <a:gd name="connsiteY7" fmla="*/ 159092 h 151516"/>
                <a:gd name="connsiteX8" fmla="*/ 87879 w 136364"/>
                <a:gd name="connsiteY8" fmla="*/ 78788 h 1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51516">
                  <a:moveTo>
                    <a:pt x="143940" y="24243"/>
                  </a:moveTo>
                  <a:lnTo>
                    <a:pt x="122728" y="3030"/>
                  </a:lnTo>
                  <a:lnTo>
                    <a:pt x="72728" y="51515"/>
                  </a:lnTo>
                  <a:lnTo>
                    <a:pt x="21212" y="0"/>
                  </a:lnTo>
                  <a:lnTo>
                    <a:pt x="0" y="22727"/>
                  </a:lnTo>
                  <a:lnTo>
                    <a:pt x="57576" y="78788"/>
                  </a:lnTo>
                  <a:lnTo>
                    <a:pt x="57576" y="159092"/>
                  </a:lnTo>
                  <a:lnTo>
                    <a:pt x="87879" y="159092"/>
                  </a:lnTo>
                  <a:lnTo>
                    <a:pt x="87879" y="78788"/>
                  </a:lnTo>
                  <a:close/>
                </a:path>
              </a:pathLst>
            </a:custGeom>
            <a:grpFill/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3441B52-E892-4905-B98E-FE3B2479A317}"/>
                </a:ext>
              </a:extLst>
            </p:cNvPr>
            <p:cNvSpPr/>
            <p:nvPr/>
          </p:nvSpPr>
          <p:spPr>
            <a:xfrm>
              <a:off x="5704463" y="4824022"/>
              <a:ext cx="136364" cy="363639"/>
            </a:xfrm>
            <a:custGeom>
              <a:avLst/>
              <a:gdLst>
                <a:gd name="connsiteX0" fmla="*/ 143940 w 136364"/>
                <a:gd name="connsiteY0" fmla="*/ 24243 h 363638"/>
                <a:gd name="connsiteX1" fmla="*/ 122728 w 136364"/>
                <a:gd name="connsiteY1" fmla="*/ 1515 h 363638"/>
                <a:gd name="connsiteX2" fmla="*/ 72728 w 136364"/>
                <a:gd name="connsiteY2" fmla="*/ 50000 h 363638"/>
                <a:gd name="connsiteX3" fmla="*/ 21212 w 136364"/>
                <a:gd name="connsiteY3" fmla="*/ 0 h 363638"/>
                <a:gd name="connsiteX4" fmla="*/ 0 w 136364"/>
                <a:gd name="connsiteY4" fmla="*/ 21212 h 363638"/>
                <a:gd name="connsiteX5" fmla="*/ 57576 w 136364"/>
                <a:gd name="connsiteY5" fmla="*/ 77273 h 363638"/>
                <a:gd name="connsiteX6" fmla="*/ 57576 w 136364"/>
                <a:gd name="connsiteY6" fmla="*/ 375760 h 363638"/>
                <a:gd name="connsiteX7" fmla="*/ 87879 w 136364"/>
                <a:gd name="connsiteY7" fmla="*/ 375760 h 363638"/>
                <a:gd name="connsiteX8" fmla="*/ 87879 w 136364"/>
                <a:gd name="connsiteY8" fmla="*/ 77273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363638">
                  <a:moveTo>
                    <a:pt x="143940" y="24243"/>
                  </a:moveTo>
                  <a:lnTo>
                    <a:pt x="122728" y="1515"/>
                  </a:lnTo>
                  <a:lnTo>
                    <a:pt x="72728" y="50000"/>
                  </a:lnTo>
                  <a:lnTo>
                    <a:pt x="21212" y="0"/>
                  </a:lnTo>
                  <a:lnTo>
                    <a:pt x="0" y="21212"/>
                  </a:lnTo>
                  <a:lnTo>
                    <a:pt x="57576" y="77273"/>
                  </a:lnTo>
                  <a:lnTo>
                    <a:pt x="57576" y="375760"/>
                  </a:lnTo>
                  <a:lnTo>
                    <a:pt x="87879" y="375760"/>
                  </a:lnTo>
                  <a:lnTo>
                    <a:pt x="87879" y="77273"/>
                  </a:lnTo>
                  <a:close/>
                </a:path>
              </a:pathLst>
            </a:custGeom>
            <a:solidFill>
              <a:schemeClr val="tx2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351307DF-A869-43AB-848B-136AA7A6BC74}"/>
                </a:ext>
              </a:extLst>
            </p:cNvPr>
            <p:cNvSpPr/>
            <p:nvPr/>
          </p:nvSpPr>
          <p:spPr>
            <a:xfrm>
              <a:off x="5862039" y="4949780"/>
              <a:ext cx="136364" cy="136364"/>
            </a:xfrm>
            <a:custGeom>
              <a:avLst/>
              <a:gdLst>
                <a:gd name="connsiteX0" fmla="*/ 142425 w 136364"/>
                <a:gd name="connsiteY0" fmla="*/ 22727 h 136364"/>
                <a:gd name="connsiteX1" fmla="*/ 121213 w 136364"/>
                <a:gd name="connsiteY1" fmla="*/ 1515 h 136364"/>
                <a:gd name="connsiteX2" fmla="*/ 71213 w 136364"/>
                <a:gd name="connsiteY2" fmla="*/ 48485 h 136364"/>
                <a:gd name="connsiteX3" fmla="*/ 21212 w 136364"/>
                <a:gd name="connsiteY3" fmla="*/ 0 h 136364"/>
                <a:gd name="connsiteX4" fmla="*/ 0 w 136364"/>
                <a:gd name="connsiteY4" fmla="*/ 21212 h 136364"/>
                <a:gd name="connsiteX5" fmla="*/ 56061 w 136364"/>
                <a:gd name="connsiteY5" fmla="*/ 77273 h 136364"/>
                <a:gd name="connsiteX6" fmla="*/ 56061 w 136364"/>
                <a:gd name="connsiteY6" fmla="*/ 150001 h 136364"/>
                <a:gd name="connsiteX7" fmla="*/ 86364 w 136364"/>
                <a:gd name="connsiteY7" fmla="*/ 150001 h 136364"/>
                <a:gd name="connsiteX8" fmla="*/ 86364 w 136364"/>
                <a:gd name="connsiteY8" fmla="*/ 77273 h 13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36364">
                  <a:moveTo>
                    <a:pt x="142425" y="22727"/>
                  </a:moveTo>
                  <a:lnTo>
                    <a:pt x="121213" y="1515"/>
                  </a:lnTo>
                  <a:lnTo>
                    <a:pt x="71213" y="48485"/>
                  </a:lnTo>
                  <a:lnTo>
                    <a:pt x="21212" y="0"/>
                  </a:lnTo>
                  <a:lnTo>
                    <a:pt x="0" y="21212"/>
                  </a:lnTo>
                  <a:lnTo>
                    <a:pt x="56061" y="77273"/>
                  </a:lnTo>
                  <a:lnTo>
                    <a:pt x="56061" y="150001"/>
                  </a:lnTo>
                  <a:lnTo>
                    <a:pt x="86364" y="150001"/>
                  </a:lnTo>
                  <a:lnTo>
                    <a:pt x="86364" y="77273"/>
                  </a:lnTo>
                  <a:close/>
                </a:path>
              </a:pathLst>
            </a:custGeom>
            <a:grpFill/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CCBA7A90-91A3-4F68-AAB6-FBB56141262A}"/>
                </a:ext>
              </a:extLst>
            </p:cNvPr>
            <p:cNvSpPr/>
            <p:nvPr/>
          </p:nvSpPr>
          <p:spPr>
            <a:xfrm>
              <a:off x="5561650" y="5004317"/>
              <a:ext cx="196971" cy="363639"/>
            </a:xfrm>
            <a:custGeom>
              <a:avLst/>
              <a:gdLst>
                <a:gd name="connsiteX0" fmla="*/ 62509 w 196970"/>
                <a:gd name="connsiteY0" fmla="*/ 253041 h 363638"/>
                <a:gd name="connsiteX1" fmla="*/ 185237 w 196970"/>
                <a:gd name="connsiteY1" fmla="*/ 368193 h 363638"/>
                <a:gd name="connsiteX2" fmla="*/ 164025 w 196970"/>
                <a:gd name="connsiteY2" fmla="*/ 203041 h 363638"/>
                <a:gd name="connsiteX3" fmla="*/ 387 w 196970"/>
                <a:gd name="connsiteY3" fmla="*/ 9 h 363638"/>
                <a:gd name="connsiteX4" fmla="*/ 62509 w 196970"/>
                <a:gd name="connsiteY4" fmla="*/ 253041 h 363638"/>
                <a:gd name="connsiteX5" fmla="*/ 62509 w 196970"/>
                <a:gd name="connsiteY5" fmla="*/ 253041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70" h="363638">
                  <a:moveTo>
                    <a:pt x="62509" y="253041"/>
                  </a:moveTo>
                  <a:cubicBezTo>
                    <a:pt x="92812" y="313647"/>
                    <a:pt x="157964" y="380314"/>
                    <a:pt x="185237" y="368193"/>
                  </a:cubicBezTo>
                  <a:cubicBezTo>
                    <a:pt x="214025" y="353041"/>
                    <a:pt x="204934" y="280314"/>
                    <a:pt x="164025" y="203041"/>
                  </a:cubicBezTo>
                  <a:cubicBezTo>
                    <a:pt x="124630" y="125767"/>
                    <a:pt x="1902" y="9"/>
                    <a:pt x="387" y="9"/>
                  </a:cubicBezTo>
                  <a:cubicBezTo>
                    <a:pt x="-4158" y="-1506"/>
                    <a:pt x="32206" y="189404"/>
                    <a:pt x="62509" y="253041"/>
                  </a:cubicBezTo>
                  <a:lnTo>
                    <a:pt x="62509" y="253041"/>
                  </a:lnTo>
                  <a:close/>
                </a:path>
              </a:pathLst>
            </a:custGeom>
            <a:solidFill>
              <a:schemeClr val="tx2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1714D59A-8148-4DBE-B262-70DBD73BCC4D}"/>
                </a:ext>
              </a:extLst>
            </p:cNvPr>
            <p:cNvSpPr/>
            <p:nvPr/>
          </p:nvSpPr>
          <p:spPr>
            <a:xfrm>
              <a:off x="5794596" y="5004317"/>
              <a:ext cx="196971" cy="363639"/>
            </a:xfrm>
            <a:custGeom>
              <a:avLst/>
              <a:gdLst>
                <a:gd name="connsiteX0" fmla="*/ 138656 w 196970"/>
                <a:gd name="connsiteY0" fmla="*/ 253041 h 363638"/>
                <a:gd name="connsiteX1" fmla="*/ 200778 w 196970"/>
                <a:gd name="connsiteY1" fmla="*/ 9 h 363638"/>
                <a:gd name="connsiteX2" fmla="*/ 37140 w 196970"/>
                <a:gd name="connsiteY2" fmla="*/ 203040 h 363638"/>
                <a:gd name="connsiteX3" fmla="*/ 15928 w 196970"/>
                <a:gd name="connsiteY3" fmla="*/ 368193 h 363638"/>
                <a:gd name="connsiteX4" fmla="*/ 138656 w 196970"/>
                <a:gd name="connsiteY4" fmla="*/ 253041 h 363638"/>
                <a:gd name="connsiteX5" fmla="*/ 138656 w 196970"/>
                <a:gd name="connsiteY5" fmla="*/ 253041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70" h="363638">
                  <a:moveTo>
                    <a:pt x="138656" y="253041"/>
                  </a:moveTo>
                  <a:cubicBezTo>
                    <a:pt x="170474" y="190919"/>
                    <a:pt x="205323" y="-1506"/>
                    <a:pt x="200778" y="9"/>
                  </a:cubicBezTo>
                  <a:cubicBezTo>
                    <a:pt x="199262" y="9"/>
                    <a:pt x="75019" y="125767"/>
                    <a:pt x="37140" y="203040"/>
                  </a:cubicBezTo>
                  <a:cubicBezTo>
                    <a:pt x="-739" y="280314"/>
                    <a:pt x="-12860" y="353041"/>
                    <a:pt x="15928" y="368193"/>
                  </a:cubicBezTo>
                  <a:cubicBezTo>
                    <a:pt x="43201" y="380314"/>
                    <a:pt x="108353" y="313647"/>
                    <a:pt x="138656" y="253041"/>
                  </a:cubicBezTo>
                  <a:lnTo>
                    <a:pt x="138656" y="253041"/>
                  </a:lnTo>
                  <a:close/>
                </a:path>
              </a:pathLst>
            </a:custGeom>
            <a:solidFill>
              <a:schemeClr val="tx2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612" name="Freeform 7">
            <a:extLst>
              <a:ext uri="{FF2B5EF4-FFF2-40B4-BE49-F238E27FC236}">
                <a16:creationId xmlns:a16="http://schemas.microsoft.com/office/drawing/2014/main" id="{AED682F6-BE81-4E2C-8D34-98B5BA1F3994}"/>
              </a:ext>
            </a:extLst>
          </p:cNvPr>
          <p:cNvSpPr>
            <a:spLocks/>
          </p:cNvSpPr>
          <p:nvPr/>
        </p:nvSpPr>
        <p:spPr bwMode="auto">
          <a:xfrm>
            <a:off x="4083391" y="4855569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613" name="Transportation">
            <a:extLst>
              <a:ext uri="{FF2B5EF4-FFF2-40B4-BE49-F238E27FC236}">
                <a16:creationId xmlns:a16="http://schemas.microsoft.com/office/drawing/2014/main" id="{30FC32CA-A6F9-4C61-8C10-D51735854FF7}"/>
              </a:ext>
            </a:extLst>
          </p:cNvPr>
          <p:cNvGrpSpPr/>
          <p:nvPr/>
        </p:nvGrpSpPr>
        <p:grpSpPr>
          <a:xfrm flipH="1">
            <a:off x="4260874" y="5016983"/>
            <a:ext cx="305811" cy="175538"/>
            <a:chOff x="9027932" y="2355248"/>
            <a:chExt cx="791527" cy="454343"/>
          </a:xfrm>
          <a:solidFill>
            <a:srgbClr val="50E6FF"/>
          </a:solidFill>
        </p:grpSpPr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75D523AC-70D0-482B-A4F8-559914D68590}"/>
                </a:ext>
              </a:extLst>
            </p:cNvPr>
            <p:cNvSpPr/>
            <p:nvPr/>
          </p:nvSpPr>
          <p:spPr>
            <a:xfrm>
              <a:off x="9027932" y="2355248"/>
              <a:ext cx="581025" cy="400050"/>
            </a:xfrm>
            <a:custGeom>
              <a:avLst/>
              <a:gdLst>
                <a:gd name="connsiteX0" fmla="*/ 0 w 581025"/>
                <a:gd name="connsiteY0" fmla="*/ 0 h 400050"/>
                <a:gd name="connsiteX1" fmla="*/ 0 w 581025"/>
                <a:gd name="connsiteY1" fmla="*/ 406718 h 400050"/>
                <a:gd name="connsiteX2" fmla="*/ 46673 w 581025"/>
                <a:gd name="connsiteY2" fmla="*/ 406718 h 400050"/>
                <a:gd name="connsiteX3" fmla="*/ 116205 w 581025"/>
                <a:gd name="connsiteY3" fmla="*/ 341948 h 400050"/>
                <a:gd name="connsiteX4" fmla="*/ 185738 w 581025"/>
                <a:gd name="connsiteY4" fmla="*/ 406718 h 400050"/>
                <a:gd name="connsiteX5" fmla="*/ 581025 w 581025"/>
                <a:gd name="connsiteY5" fmla="*/ 406718 h 400050"/>
                <a:gd name="connsiteX6" fmla="*/ 581025 w 581025"/>
                <a:gd name="connsiteY6" fmla="*/ 0 h 400050"/>
                <a:gd name="connsiteX7" fmla="*/ 0 w 581025"/>
                <a:gd name="connsiteY7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1025" h="400050">
                  <a:moveTo>
                    <a:pt x="0" y="0"/>
                  </a:moveTo>
                  <a:lnTo>
                    <a:pt x="0" y="406718"/>
                  </a:lnTo>
                  <a:lnTo>
                    <a:pt x="46673" y="406718"/>
                  </a:lnTo>
                  <a:cubicBezTo>
                    <a:pt x="49530" y="370523"/>
                    <a:pt x="79058" y="341948"/>
                    <a:pt x="116205" y="341948"/>
                  </a:cubicBezTo>
                  <a:cubicBezTo>
                    <a:pt x="153353" y="341948"/>
                    <a:pt x="182880" y="370523"/>
                    <a:pt x="185738" y="406718"/>
                  </a:cubicBezTo>
                  <a:lnTo>
                    <a:pt x="581025" y="406718"/>
                  </a:lnTo>
                  <a:lnTo>
                    <a:pt x="5810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87455E72-76EC-43A8-A4AE-45315684AD9E}"/>
                </a:ext>
              </a:extLst>
            </p:cNvPr>
            <p:cNvSpPr/>
            <p:nvPr/>
          </p:nvSpPr>
          <p:spPr>
            <a:xfrm>
              <a:off x="9093655" y="2714341"/>
              <a:ext cx="95250" cy="95250"/>
            </a:xfrm>
            <a:custGeom>
              <a:avLst/>
              <a:gdLst>
                <a:gd name="connsiteX0" fmla="*/ 100965 w 95250"/>
                <a:gd name="connsiteY0" fmla="*/ 50483 h 95250"/>
                <a:gd name="connsiteX1" fmla="*/ 50483 w 95250"/>
                <a:gd name="connsiteY1" fmla="*/ 100965 h 95250"/>
                <a:gd name="connsiteX2" fmla="*/ 0 w 95250"/>
                <a:gd name="connsiteY2" fmla="*/ 50483 h 95250"/>
                <a:gd name="connsiteX3" fmla="*/ 50483 w 95250"/>
                <a:gd name="connsiteY3" fmla="*/ 0 h 95250"/>
                <a:gd name="connsiteX4" fmla="*/ 100965 w 95250"/>
                <a:gd name="connsiteY4" fmla="*/ 5048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100965" y="50483"/>
                  </a:moveTo>
                  <a:cubicBezTo>
                    <a:pt x="100965" y="78363"/>
                    <a:pt x="78363" y="100965"/>
                    <a:pt x="50483" y="100965"/>
                  </a:cubicBezTo>
                  <a:cubicBezTo>
                    <a:pt x="22602" y="100965"/>
                    <a:pt x="0" y="78363"/>
                    <a:pt x="0" y="50483"/>
                  </a:cubicBezTo>
                  <a:cubicBezTo>
                    <a:pt x="0" y="22602"/>
                    <a:pt x="22602" y="0"/>
                    <a:pt x="50483" y="0"/>
                  </a:cubicBezTo>
                  <a:cubicBezTo>
                    <a:pt x="78363" y="0"/>
                    <a:pt x="100965" y="22602"/>
                    <a:pt x="100965" y="50483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16" name="Graphic 56">
              <a:extLst>
                <a:ext uri="{FF2B5EF4-FFF2-40B4-BE49-F238E27FC236}">
                  <a16:creationId xmlns:a16="http://schemas.microsoft.com/office/drawing/2014/main" id="{314860B6-0489-4170-9855-C350AD7EA7CB}"/>
                </a:ext>
              </a:extLst>
            </p:cNvPr>
            <p:cNvGrpSpPr/>
            <p:nvPr/>
          </p:nvGrpSpPr>
          <p:grpSpPr>
            <a:xfrm>
              <a:off x="9609909" y="2431448"/>
              <a:ext cx="209550" cy="329565"/>
              <a:chOff x="9609909" y="2431448"/>
              <a:chExt cx="209550" cy="329565"/>
            </a:xfrm>
            <a:solidFill>
              <a:srgbClr val="50E6FF"/>
            </a:solidFill>
          </p:grpSpPr>
          <p:sp>
            <p:nvSpPr>
              <p:cNvPr id="1618" name="Freeform: Shape 1617">
                <a:extLst>
                  <a:ext uri="{FF2B5EF4-FFF2-40B4-BE49-F238E27FC236}">
                    <a16:creationId xmlns:a16="http://schemas.microsoft.com/office/drawing/2014/main" id="{5742E388-4FE6-49D8-A38F-C36ED25A1260}"/>
                  </a:ext>
                </a:extLst>
              </p:cNvPr>
              <p:cNvSpPr/>
              <p:nvPr/>
            </p:nvSpPr>
            <p:spPr>
              <a:xfrm>
                <a:off x="9665155" y="2713388"/>
                <a:ext cx="95250" cy="47625"/>
              </a:xfrm>
              <a:custGeom>
                <a:avLst/>
                <a:gdLst>
                  <a:gd name="connsiteX0" fmla="*/ 50482 w 95250"/>
                  <a:gd name="connsiteY0" fmla="*/ 0 h 47625"/>
                  <a:gd name="connsiteX1" fmla="*/ 0 w 95250"/>
                  <a:gd name="connsiteY1" fmla="*/ 47625 h 47625"/>
                  <a:gd name="connsiteX2" fmla="*/ 100965 w 95250"/>
                  <a:gd name="connsiteY2" fmla="*/ 47625 h 47625"/>
                  <a:gd name="connsiteX3" fmla="*/ 50482 w 95250"/>
                  <a:gd name="connsiteY3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47625">
                    <a:moveTo>
                      <a:pt x="50482" y="0"/>
                    </a:moveTo>
                    <a:cubicBezTo>
                      <a:pt x="23813" y="0"/>
                      <a:pt x="1905" y="20955"/>
                      <a:pt x="0" y="47625"/>
                    </a:cubicBezTo>
                    <a:lnTo>
                      <a:pt x="100965" y="47625"/>
                    </a:lnTo>
                    <a:cubicBezTo>
                      <a:pt x="99060" y="20955"/>
                      <a:pt x="77152" y="0"/>
                      <a:pt x="504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9" name="Freeform: Shape 1618">
                <a:extLst>
                  <a:ext uri="{FF2B5EF4-FFF2-40B4-BE49-F238E27FC236}">
                    <a16:creationId xmlns:a16="http://schemas.microsoft.com/office/drawing/2014/main" id="{640EC8F5-F0B9-4A72-A743-D162ABC0C9A7}"/>
                  </a:ext>
                </a:extLst>
              </p:cNvPr>
              <p:cNvSpPr/>
              <p:nvPr/>
            </p:nvSpPr>
            <p:spPr>
              <a:xfrm>
                <a:off x="9609909" y="2431448"/>
                <a:ext cx="209550" cy="323850"/>
              </a:xfrm>
              <a:custGeom>
                <a:avLst/>
                <a:gdLst>
                  <a:gd name="connsiteX0" fmla="*/ 213360 w 209550"/>
                  <a:gd name="connsiteY0" fmla="*/ 172403 h 323850"/>
                  <a:gd name="connsiteX1" fmla="*/ 40958 w 209550"/>
                  <a:gd name="connsiteY1" fmla="*/ 0 h 323850"/>
                  <a:gd name="connsiteX2" fmla="*/ 0 w 209550"/>
                  <a:gd name="connsiteY2" fmla="*/ 0 h 323850"/>
                  <a:gd name="connsiteX3" fmla="*/ 0 w 209550"/>
                  <a:gd name="connsiteY3" fmla="*/ 330518 h 323850"/>
                  <a:gd name="connsiteX4" fmla="*/ 35243 w 209550"/>
                  <a:gd name="connsiteY4" fmla="*/ 330518 h 323850"/>
                  <a:gd name="connsiteX5" fmla="*/ 104775 w 209550"/>
                  <a:gd name="connsiteY5" fmla="*/ 263843 h 323850"/>
                  <a:gd name="connsiteX6" fmla="*/ 174308 w 209550"/>
                  <a:gd name="connsiteY6" fmla="*/ 330518 h 323850"/>
                  <a:gd name="connsiteX7" fmla="*/ 212408 w 209550"/>
                  <a:gd name="connsiteY7" fmla="*/ 330518 h 323850"/>
                  <a:gd name="connsiteX8" fmla="*/ 212408 w 209550"/>
                  <a:gd name="connsiteY8" fmla="*/ 172403 h 323850"/>
                  <a:gd name="connsiteX9" fmla="*/ 159068 w 209550"/>
                  <a:gd name="connsiteY9" fmla="*/ 136208 h 323850"/>
                  <a:gd name="connsiteX10" fmla="*/ 71438 w 209550"/>
                  <a:gd name="connsiteY10" fmla="*/ 136208 h 323850"/>
                  <a:gd name="connsiteX11" fmla="*/ 71438 w 209550"/>
                  <a:gd name="connsiteY11" fmla="*/ 45720 h 323850"/>
                  <a:gd name="connsiteX12" fmla="*/ 159068 w 209550"/>
                  <a:gd name="connsiteY12" fmla="*/ 133350 h 323850"/>
                  <a:gd name="connsiteX13" fmla="*/ 159068 w 209550"/>
                  <a:gd name="connsiteY13" fmla="*/ 136208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9550" h="323850">
                    <a:moveTo>
                      <a:pt x="213360" y="172403"/>
                    </a:moveTo>
                    <a:cubicBezTo>
                      <a:pt x="213360" y="77152"/>
                      <a:pt x="136208" y="0"/>
                      <a:pt x="40958" y="0"/>
                    </a:cubicBezTo>
                    <a:lnTo>
                      <a:pt x="0" y="0"/>
                    </a:lnTo>
                    <a:lnTo>
                      <a:pt x="0" y="330518"/>
                    </a:lnTo>
                    <a:lnTo>
                      <a:pt x="35243" y="330518"/>
                    </a:lnTo>
                    <a:cubicBezTo>
                      <a:pt x="37148" y="293370"/>
                      <a:pt x="67627" y="263843"/>
                      <a:pt x="104775" y="263843"/>
                    </a:cubicBezTo>
                    <a:cubicBezTo>
                      <a:pt x="141923" y="263843"/>
                      <a:pt x="172402" y="293370"/>
                      <a:pt x="174308" y="330518"/>
                    </a:cubicBezTo>
                    <a:lnTo>
                      <a:pt x="212408" y="330518"/>
                    </a:lnTo>
                    <a:lnTo>
                      <a:pt x="212408" y="172403"/>
                    </a:lnTo>
                    <a:close/>
                    <a:moveTo>
                      <a:pt x="159068" y="136208"/>
                    </a:moveTo>
                    <a:lnTo>
                      <a:pt x="71438" y="136208"/>
                    </a:lnTo>
                    <a:lnTo>
                      <a:pt x="71438" y="45720"/>
                    </a:lnTo>
                    <a:cubicBezTo>
                      <a:pt x="120015" y="45720"/>
                      <a:pt x="159068" y="84773"/>
                      <a:pt x="159068" y="133350"/>
                    </a:cubicBezTo>
                    <a:lnTo>
                      <a:pt x="159068" y="136208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764CF257-9649-4920-AEF0-BA9020C45411}"/>
                </a:ext>
              </a:extLst>
            </p:cNvPr>
            <p:cNvSpPr/>
            <p:nvPr/>
          </p:nvSpPr>
          <p:spPr>
            <a:xfrm>
              <a:off x="9665155" y="2714341"/>
              <a:ext cx="95250" cy="95250"/>
            </a:xfrm>
            <a:custGeom>
              <a:avLst/>
              <a:gdLst>
                <a:gd name="connsiteX0" fmla="*/ 100965 w 95250"/>
                <a:gd name="connsiteY0" fmla="*/ 50483 h 95250"/>
                <a:gd name="connsiteX1" fmla="*/ 50482 w 95250"/>
                <a:gd name="connsiteY1" fmla="*/ 100965 h 95250"/>
                <a:gd name="connsiteX2" fmla="*/ 0 w 95250"/>
                <a:gd name="connsiteY2" fmla="*/ 50483 h 95250"/>
                <a:gd name="connsiteX3" fmla="*/ 50482 w 95250"/>
                <a:gd name="connsiteY3" fmla="*/ 0 h 95250"/>
                <a:gd name="connsiteX4" fmla="*/ 100965 w 95250"/>
                <a:gd name="connsiteY4" fmla="*/ 5048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100965" y="50483"/>
                  </a:moveTo>
                  <a:cubicBezTo>
                    <a:pt x="100965" y="78363"/>
                    <a:pt x="78363" y="100965"/>
                    <a:pt x="50482" y="100965"/>
                  </a:cubicBezTo>
                  <a:cubicBezTo>
                    <a:pt x="22602" y="100965"/>
                    <a:pt x="0" y="78363"/>
                    <a:pt x="0" y="50483"/>
                  </a:cubicBezTo>
                  <a:cubicBezTo>
                    <a:pt x="0" y="22602"/>
                    <a:pt x="22602" y="0"/>
                    <a:pt x="50482" y="0"/>
                  </a:cubicBezTo>
                  <a:cubicBezTo>
                    <a:pt x="78363" y="0"/>
                    <a:pt x="100965" y="22602"/>
                    <a:pt x="100965" y="50483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FC63E165-7D32-47FB-9EA8-0079315B19CA}"/>
              </a:ext>
            </a:extLst>
          </p:cNvPr>
          <p:cNvCxnSpPr>
            <a:cxnSpLocks/>
          </p:cNvCxnSpPr>
          <p:nvPr/>
        </p:nvCxnSpPr>
        <p:spPr>
          <a:xfrm>
            <a:off x="465139" y="1368650"/>
            <a:ext cx="1820861" cy="0"/>
          </a:xfrm>
          <a:prstGeom prst="line">
            <a:avLst/>
          </a:prstGeom>
          <a:ln w="53975">
            <a:gradFill>
              <a:gsLst>
                <a:gs pos="0">
                  <a:schemeClr val="accent5"/>
                </a:gs>
                <a:gs pos="100000">
                  <a:schemeClr val="tx2"/>
                </a:gs>
              </a:gsLst>
              <a:lin ang="1800000" scaled="0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CEB410A-1DAA-46BE-9213-6987F78C2C66}"/>
              </a:ext>
            </a:extLst>
          </p:cNvPr>
          <p:cNvSpPr/>
          <p:nvPr/>
        </p:nvSpPr>
        <p:spPr>
          <a:xfrm>
            <a:off x="719840" y="6096456"/>
            <a:ext cx="1925611" cy="41549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78D3"/>
                    </a:gs>
                    <a:gs pos="30000">
                      <a:srgbClr val="0078D3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Globally available, unlimited compute resources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E4EBC-580B-4A69-B559-65D9F35DA31B}"/>
              </a:ext>
            </a:extLst>
          </p:cNvPr>
          <p:cNvSpPr/>
          <p:nvPr/>
        </p:nvSpPr>
        <p:spPr>
          <a:xfrm>
            <a:off x="3161738" y="6096456"/>
            <a:ext cx="2072429" cy="55399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0709" marR="0" lvl="1" indent="0" algn="l" defTabSz="2719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78D3"/>
                    </a:gs>
                    <a:gs pos="30000">
                      <a:srgbClr val="0078D3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Harnessing signals from sensors and devices, managed centrally by the cloud</a:t>
            </a:r>
          </a:p>
        </p:txBody>
      </p:sp>
      <p:sp>
        <p:nvSpPr>
          <p:cNvPr id="644" name="Rectangle 643">
            <a:extLst>
              <a:ext uri="{FF2B5EF4-FFF2-40B4-BE49-F238E27FC236}">
                <a16:creationId xmlns:a16="http://schemas.microsoft.com/office/drawing/2014/main" id="{2C6D769D-1881-4AC2-A32D-DEF008DC2467}"/>
              </a:ext>
            </a:extLst>
          </p:cNvPr>
          <p:cNvSpPr/>
          <p:nvPr/>
        </p:nvSpPr>
        <p:spPr>
          <a:xfrm>
            <a:off x="5709358" y="6096456"/>
            <a:ext cx="1783619" cy="41549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0709" marR="0" lvl="1" indent="0" algn="l" defTabSz="2719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78D3"/>
                    </a:gs>
                    <a:gs pos="30000">
                      <a:srgbClr val="0078D3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Intelligence offloaded from the cloud to IoT devices</a:t>
            </a:r>
          </a:p>
        </p:txBody>
      </p:sp>
      <p:sp>
        <p:nvSpPr>
          <p:cNvPr id="645" name="Rectangle 644">
            <a:extLst>
              <a:ext uri="{FF2B5EF4-FFF2-40B4-BE49-F238E27FC236}">
                <a16:creationId xmlns:a16="http://schemas.microsoft.com/office/drawing/2014/main" id="{161F3BB2-262D-4EE8-9624-E48139399077}"/>
              </a:ext>
            </a:extLst>
          </p:cNvPr>
          <p:cNvSpPr/>
          <p:nvPr/>
        </p:nvSpPr>
        <p:spPr>
          <a:xfrm>
            <a:off x="10165579" y="6096456"/>
            <a:ext cx="1908079" cy="55399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0709" marR="0" lvl="1" indent="0" algn="l" defTabSz="2719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78D3"/>
                    </a:gs>
                    <a:gs pos="30000">
                      <a:srgbClr val="0078D3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Create living replicas of any physical environment, track the past and predict the future</a:t>
            </a:r>
          </a:p>
        </p:txBody>
      </p:sp>
      <p:sp>
        <p:nvSpPr>
          <p:cNvPr id="646" name="Rectangle 645">
            <a:extLst>
              <a:ext uri="{FF2B5EF4-FFF2-40B4-BE49-F238E27FC236}">
                <a16:creationId xmlns:a16="http://schemas.microsoft.com/office/drawing/2014/main" id="{CEBBAC54-EA35-49B2-8BBD-ABF5AAFDC6E8}"/>
              </a:ext>
            </a:extLst>
          </p:cNvPr>
          <p:cNvSpPr/>
          <p:nvPr/>
        </p:nvSpPr>
        <p:spPr>
          <a:xfrm>
            <a:off x="8026055" y="6096456"/>
            <a:ext cx="1748225" cy="553998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10709" marR="0" lvl="1" indent="0" algn="l" defTabSz="2719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78D3"/>
                    </a:gs>
                    <a:gs pos="30000">
                      <a:srgbClr val="0078D3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Breakthrough intelligence capabilities, in the cloud and on the edge</a:t>
            </a:r>
          </a:p>
        </p:txBody>
      </p:sp>
      <p:grpSp>
        <p:nvGrpSpPr>
          <p:cNvPr id="1813" name="Cloud">
            <a:extLst>
              <a:ext uri="{FF2B5EF4-FFF2-40B4-BE49-F238E27FC236}">
                <a16:creationId xmlns:a16="http://schemas.microsoft.com/office/drawing/2014/main" id="{10D6B32C-2C64-467D-9848-A7D5839B9B4F}"/>
              </a:ext>
            </a:extLst>
          </p:cNvPr>
          <p:cNvGrpSpPr/>
          <p:nvPr/>
        </p:nvGrpSpPr>
        <p:grpSpPr>
          <a:xfrm>
            <a:off x="533675" y="5567351"/>
            <a:ext cx="779701" cy="500306"/>
            <a:chOff x="311566" y="5936679"/>
            <a:chExt cx="779701" cy="500306"/>
          </a:xfrm>
          <a:solidFill>
            <a:schemeClr val="accent2"/>
          </a:solidFill>
        </p:grpSpPr>
        <p:sp>
          <p:nvSpPr>
            <p:cNvPr id="1815" name="TextBox 1814">
              <a:extLst>
                <a:ext uri="{FF2B5EF4-FFF2-40B4-BE49-F238E27FC236}">
                  <a16:creationId xmlns:a16="http://schemas.microsoft.com/office/drawing/2014/main" id="{2047C0E4-665B-47A5-92C1-8B706093A2F4}"/>
                </a:ext>
              </a:extLst>
            </p:cNvPr>
            <p:cNvSpPr txBox="1"/>
            <p:nvPr/>
          </p:nvSpPr>
          <p:spPr>
            <a:xfrm>
              <a:off x="311566" y="5936679"/>
              <a:ext cx="779701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00000">
                        <a:srgbClr val="000000"/>
                      </a:gs>
                      <a:gs pos="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Cloud</a:t>
              </a:r>
            </a:p>
          </p:txBody>
        </p:sp>
        <p:sp>
          <p:nvSpPr>
            <p:cNvPr id="1814" name="Oval 1813">
              <a:extLst>
                <a:ext uri="{FF2B5EF4-FFF2-40B4-BE49-F238E27FC236}">
                  <a16:creationId xmlns:a16="http://schemas.microsoft.com/office/drawing/2014/main" id="{5BA0813E-39C0-482F-8E69-831A2172DCFE}"/>
                </a:ext>
              </a:extLst>
            </p:cNvPr>
            <p:cNvSpPr/>
            <p:nvPr/>
          </p:nvSpPr>
          <p:spPr bwMode="auto">
            <a:xfrm>
              <a:off x="678556" y="6345545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47" name="Picture 646">
            <a:extLst>
              <a:ext uri="{FF2B5EF4-FFF2-40B4-BE49-F238E27FC236}">
                <a16:creationId xmlns:a16="http://schemas.microsoft.com/office/drawing/2014/main" id="{F2A12982-B930-477F-958E-DC75CE4AEE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39271" y="4085998"/>
            <a:ext cx="142982" cy="198860"/>
          </a:xfrm>
          <a:prstGeom prst="rect">
            <a:avLst/>
          </a:prstGeom>
        </p:spPr>
      </p:pic>
      <p:pic>
        <p:nvPicPr>
          <p:cNvPr id="648" name="Picture 647">
            <a:extLst>
              <a:ext uri="{FF2B5EF4-FFF2-40B4-BE49-F238E27FC236}">
                <a16:creationId xmlns:a16="http://schemas.microsoft.com/office/drawing/2014/main" id="{1B175DA8-D387-4491-A157-36C5D8FBDAE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24849" y="4738114"/>
            <a:ext cx="142982" cy="198860"/>
          </a:xfrm>
          <a:prstGeom prst="rect">
            <a:avLst/>
          </a:prstGeom>
        </p:spPr>
      </p:pic>
      <p:pic>
        <p:nvPicPr>
          <p:cNvPr id="649" name="Picture 648">
            <a:extLst>
              <a:ext uri="{FF2B5EF4-FFF2-40B4-BE49-F238E27FC236}">
                <a16:creationId xmlns:a16="http://schemas.microsoft.com/office/drawing/2014/main" id="{98DBC6EB-24EC-4F78-B2A9-82F90918935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87009" y="4603735"/>
            <a:ext cx="142982" cy="198860"/>
          </a:xfrm>
          <a:prstGeom prst="rect">
            <a:avLst/>
          </a:prstGeom>
        </p:spPr>
      </p:pic>
      <p:pic>
        <p:nvPicPr>
          <p:cNvPr id="650" name="Picture 649">
            <a:extLst>
              <a:ext uri="{FF2B5EF4-FFF2-40B4-BE49-F238E27FC236}">
                <a16:creationId xmlns:a16="http://schemas.microsoft.com/office/drawing/2014/main" id="{82C2446D-60EC-4675-B76B-77EB6CAE4B9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64264" y="2195217"/>
            <a:ext cx="142982" cy="198860"/>
          </a:xfrm>
          <a:prstGeom prst="rect">
            <a:avLst/>
          </a:prstGeom>
        </p:spPr>
      </p:pic>
      <p:pic>
        <p:nvPicPr>
          <p:cNvPr id="651" name="Picture 650">
            <a:extLst>
              <a:ext uri="{FF2B5EF4-FFF2-40B4-BE49-F238E27FC236}">
                <a16:creationId xmlns:a16="http://schemas.microsoft.com/office/drawing/2014/main" id="{1142B7A5-DC30-40DC-8404-CD10FDB4A47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97394" y="1296189"/>
            <a:ext cx="142982" cy="198860"/>
          </a:xfrm>
          <a:prstGeom prst="rect">
            <a:avLst/>
          </a:prstGeom>
        </p:spPr>
      </p:pic>
      <p:pic>
        <p:nvPicPr>
          <p:cNvPr id="652" name="Picture 651">
            <a:extLst>
              <a:ext uri="{FF2B5EF4-FFF2-40B4-BE49-F238E27FC236}">
                <a16:creationId xmlns:a16="http://schemas.microsoft.com/office/drawing/2014/main" id="{4411FF98-BCE3-45CE-93A1-8BC2C2DBE6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46825" y="1151719"/>
            <a:ext cx="142982" cy="198860"/>
          </a:xfrm>
          <a:prstGeom prst="rect">
            <a:avLst/>
          </a:prstGeom>
        </p:spPr>
      </p:pic>
      <p:pic>
        <p:nvPicPr>
          <p:cNvPr id="653" name="Picture 652">
            <a:extLst>
              <a:ext uri="{FF2B5EF4-FFF2-40B4-BE49-F238E27FC236}">
                <a16:creationId xmlns:a16="http://schemas.microsoft.com/office/drawing/2014/main" id="{C397C60E-83E0-4D3D-92EE-496F5972BB8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51605" y="1416616"/>
            <a:ext cx="142982" cy="198860"/>
          </a:xfrm>
          <a:prstGeom prst="rect">
            <a:avLst/>
          </a:prstGeom>
        </p:spPr>
      </p:pic>
      <p:sp>
        <p:nvSpPr>
          <p:cNvPr id="953" name="Freeform 7">
            <a:extLst>
              <a:ext uri="{FF2B5EF4-FFF2-40B4-BE49-F238E27FC236}">
                <a16:creationId xmlns:a16="http://schemas.microsoft.com/office/drawing/2014/main" id="{FE91B59B-0663-4D8B-86C1-FDC0547ACAC3}"/>
              </a:ext>
            </a:extLst>
          </p:cNvPr>
          <p:cNvSpPr>
            <a:spLocks/>
          </p:cNvSpPr>
          <p:nvPr/>
        </p:nvSpPr>
        <p:spPr bwMode="auto">
          <a:xfrm>
            <a:off x="3088911" y="1586771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54" name="Freeform 7">
            <a:extLst>
              <a:ext uri="{FF2B5EF4-FFF2-40B4-BE49-F238E27FC236}">
                <a16:creationId xmlns:a16="http://schemas.microsoft.com/office/drawing/2014/main" id="{8C384FE7-0239-46D1-BECC-E2F9D601B6B8}"/>
              </a:ext>
            </a:extLst>
          </p:cNvPr>
          <p:cNvSpPr>
            <a:spLocks/>
          </p:cNvSpPr>
          <p:nvPr/>
        </p:nvSpPr>
        <p:spPr bwMode="auto">
          <a:xfrm>
            <a:off x="1445288" y="4177603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55" name="Freeform 7">
            <a:extLst>
              <a:ext uri="{FF2B5EF4-FFF2-40B4-BE49-F238E27FC236}">
                <a16:creationId xmlns:a16="http://schemas.microsoft.com/office/drawing/2014/main" id="{32DE6547-A211-4625-A22E-43628D6DB3E6}"/>
              </a:ext>
            </a:extLst>
          </p:cNvPr>
          <p:cNvSpPr>
            <a:spLocks/>
          </p:cNvSpPr>
          <p:nvPr/>
        </p:nvSpPr>
        <p:spPr bwMode="auto">
          <a:xfrm>
            <a:off x="8102407" y="4743858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56" name="Freeform 7">
            <a:extLst>
              <a:ext uri="{FF2B5EF4-FFF2-40B4-BE49-F238E27FC236}">
                <a16:creationId xmlns:a16="http://schemas.microsoft.com/office/drawing/2014/main" id="{4B90EF6A-49CE-40AD-96E1-95A329F78863}"/>
              </a:ext>
            </a:extLst>
          </p:cNvPr>
          <p:cNvSpPr>
            <a:spLocks/>
          </p:cNvSpPr>
          <p:nvPr/>
        </p:nvSpPr>
        <p:spPr bwMode="auto">
          <a:xfrm>
            <a:off x="10674621" y="2331412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57" name="Freeform 7">
            <a:extLst>
              <a:ext uri="{FF2B5EF4-FFF2-40B4-BE49-F238E27FC236}">
                <a16:creationId xmlns:a16="http://schemas.microsoft.com/office/drawing/2014/main" id="{6C893002-5A70-4846-98F4-F2995E9F78B5}"/>
              </a:ext>
            </a:extLst>
          </p:cNvPr>
          <p:cNvSpPr>
            <a:spLocks/>
          </p:cNvSpPr>
          <p:nvPr/>
        </p:nvSpPr>
        <p:spPr bwMode="auto">
          <a:xfrm>
            <a:off x="8102407" y="1423810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58" name="Freeform 7">
            <a:extLst>
              <a:ext uri="{FF2B5EF4-FFF2-40B4-BE49-F238E27FC236}">
                <a16:creationId xmlns:a16="http://schemas.microsoft.com/office/drawing/2014/main" id="{6ED71799-7A7B-497D-B18D-99B9E047490E}"/>
              </a:ext>
            </a:extLst>
          </p:cNvPr>
          <p:cNvSpPr>
            <a:spLocks/>
          </p:cNvSpPr>
          <p:nvPr/>
        </p:nvSpPr>
        <p:spPr bwMode="auto">
          <a:xfrm>
            <a:off x="5826370" y="1272774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59" name="Freeform 7">
            <a:extLst>
              <a:ext uri="{FF2B5EF4-FFF2-40B4-BE49-F238E27FC236}">
                <a16:creationId xmlns:a16="http://schemas.microsoft.com/office/drawing/2014/main" id="{718878FE-D573-499F-8B83-7118BAAD6E55}"/>
              </a:ext>
            </a:extLst>
          </p:cNvPr>
          <p:cNvSpPr>
            <a:spLocks/>
          </p:cNvSpPr>
          <p:nvPr/>
        </p:nvSpPr>
        <p:spPr bwMode="auto">
          <a:xfrm>
            <a:off x="4083391" y="4854411"/>
            <a:ext cx="691946" cy="425637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2329" tIns="31164" rIns="62329" bIns="31164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232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27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701" name="Group 700">
            <a:extLst>
              <a:ext uri="{FF2B5EF4-FFF2-40B4-BE49-F238E27FC236}">
                <a16:creationId xmlns:a16="http://schemas.microsoft.com/office/drawing/2014/main" id="{BA8DFEF1-FE89-4494-8DCF-2A43F4A2EDD7}"/>
              </a:ext>
            </a:extLst>
          </p:cNvPr>
          <p:cNvGrpSpPr/>
          <p:nvPr/>
        </p:nvGrpSpPr>
        <p:grpSpPr>
          <a:xfrm>
            <a:off x="1593064" y="4316714"/>
            <a:ext cx="429869" cy="198375"/>
            <a:chOff x="1540040" y="3614851"/>
            <a:chExt cx="1417812" cy="654290"/>
          </a:xfrm>
        </p:grpSpPr>
        <p:grpSp>
          <p:nvGrpSpPr>
            <p:cNvPr id="702" name="Graphic 653">
              <a:extLst>
                <a:ext uri="{FF2B5EF4-FFF2-40B4-BE49-F238E27FC236}">
                  <a16:creationId xmlns:a16="http://schemas.microsoft.com/office/drawing/2014/main" id="{F3240AB7-6687-460A-BCA7-BF227798AA61}"/>
                </a:ext>
              </a:extLst>
            </p:cNvPr>
            <p:cNvGrpSpPr/>
            <p:nvPr/>
          </p:nvGrpSpPr>
          <p:grpSpPr>
            <a:xfrm>
              <a:off x="1540040" y="3614851"/>
              <a:ext cx="489653" cy="247086"/>
              <a:chOff x="1718244" y="3581870"/>
              <a:chExt cx="489653" cy="247086"/>
            </a:xfrm>
            <a:solidFill>
              <a:schemeClr val="accent1"/>
            </a:solidFill>
          </p:grpSpPr>
          <p:grpSp>
            <p:nvGrpSpPr>
              <p:cNvPr id="731" name="Graphic 653">
                <a:extLst>
                  <a:ext uri="{FF2B5EF4-FFF2-40B4-BE49-F238E27FC236}">
                    <a16:creationId xmlns:a16="http://schemas.microsoft.com/office/drawing/2014/main" id="{5899634D-8581-4B8D-BD6E-CE820C81AC24}"/>
                  </a:ext>
                </a:extLst>
              </p:cNvPr>
              <p:cNvGrpSpPr/>
              <p:nvPr/>
            </p:nvGrpSpPr>
            <p:grpSpPr>
              <a:xfrm>
                <a:off x="1718244" y="3581870"/>
                <a:ext cx="105464" cy="241060"/>
                <a:chOff x="1718244" y="3581870"/>
                <a:chExt cx="105464" cy="241060"/>
              </a:xfrm>
              <a:solidFill>
                <a:schemeClr val="accent1"/>
              </a:solidFill>
            </p:grpSpPr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id="{0EBFD71F-431C-4B74-AAA8-044C9534D46B}"/>
                    </a:ext>
                  </a:extLst>
                </p:cNvPr>
                <p:cNvSpPr/>
                <p:nvPr/>
              </p:nvSpPr>
              <p:spPr>
                <a:xfrm>
                  <a:off x="1718244" y="3654188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9288 h 165728"/>
                    <a:gd name="connsiteX1" fmla="*/ 111490 w 105463"/>
                    <a:gd name="connsiteY1" fmla="*/ 177782 h 165728"/>
                    <a:gd name="connsiteX2" fmla="*/ 102450 w 105463"/>
                    <a:gd name="connsiteY2" fmla="*/ 0 h 165728"/>
                    <a:gd name="connsiteX3" fmla="*/ 10546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9288"/>
                      </a:moveTo>
                      <a:lnTo>
                        <a:pt x="111490" y="177782"/>
                      </a:lnTo>
                      <a:lnTo>
                        <a:pt x="102450" y="0"/>
                      </a:lnTo>
                      <a:lnTo>
                        <a:pt x="10546" y="0"/>
                      </a:lnTo>
                      <a:close/>
                    </a:path>
                  </a:pathLst>
                </a:custGeom>
                <a:pattFill prst="pct10">
                  <a:fgClr>
                    <a:schemeClr val="bg1"/>
                  </a:fgClr>
                  <a:bgClr>
                    <a:schemeClr val="tx2"/>
                  </a:bgClr>
                </a:patt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68" name="Freeform: Shape 767">
                  <a:extLst>
                    <a:ext uri="{FF2B5EF4-FFF2-40B4-BE49-F238E27FC236}">
                      <a16:creationId xmlns:a16="http://schemas.microsoft.com/office/drawing/2014/main" id="{C5B2616E-2F6A-4112-8A60-0EE546F442AB}"/>
                    </a:ext>
                  </a:extLst>
                </p:cNvPr>
                <p:cNvSpPr/>
                <p:nvPr/>
              </p:nvSpPr>
              <p:spPr>
                <a:xfrm>
                  <a:off x="1728790" y="3581870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2318 h 60264"/>
                    <a:gd name="connsiteX2" fmla="*/ 91904 w 90397"/>
                    <a:gd name="connsiteY2" fmla="*/ 72318 h 60264"/>
                    <a:gd name="connsiteX3" fmla="*/ 87384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2318"/>
                      </a:lnTo>
                      <a:lnTo>
                        <a:pt x="91904" y="72318"/>
                      </a:lnTo>
                      <a:lnTo>
                        <a:pt x="87384" y="0"/>
                      </a:lnTo>
                      <a:close/>
                    </a:path>
                  </a:pathLst>
                </a:custGeom>
                <a:pattFill prst="pct10">
                  <a:fgClr>
                    <a:schemeClr val="bg1"/>
                  </a:fgClr>
                  <a:bgClr>
                    <a:schemeClr val="accent5"/>
                  </a:bgClr>
                </a:patt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2" name="Graphic 653">
                <a:extLst>
                  <a:ext uri="{FF2B5EF4-FFF2-40B4-BE49-F238E27FC236}">
                    <a16:creationId xmlns:a16="http://schemas.microsoft.com/office/drawing/2014/main" id="{F9B52FB0-4654-4CDC-AB1B-3302C3DCEB07}"/>
                  </a:ext>
                </a:extLst>
              </p:cNvPr>
              <p:cNvGrpSpPr/>
              <p:nvPr/>
            </p:nvGrpSpPr>
            <p:grpSpPr>
              <a:xfrm>
                <a:off x="1911092" y="3587896"/>
                <a:ext cx="105464" cy="241060"/>
                <a:chOff x="1911092" y="3587896"/>
                <a:chExt cx="105464" cy="241060"/>
              </a:xfrm>
              <a:solidFill>
                <a:schemeClr val="accent1"/>
              </a:solidFill>
            </p:grpSpPr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id="{C1DF8473-BB35-42FA-91EE-08C1DF51D9BB}"/>
                    </a:ext>
                  </a:extLst>
                </p:cNvPr>
                <p:cNvSpPr/>
                <p:nvPr/>
              </p:nvSpPr>
              <p:spPr>
                <a:xfrm>
                  <a:off x="1911092" y="3661721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7782 h 165728"/>
                    <a:gd name="connsiteX1" fmla="*/ 109984 w 105463"/>
                    <a:gd name="connsiteY1" fmla="*/ 177782 h 165728"/>
                    <a:gd name="connsiteX2" fmla="*/ 100944 w 105463"/>
                    <a:gd name="connsiteY2" fmla="*/ 0 h 165728"/>
                    <a:gd name="connsiteX3" fmla="*/ 9040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7782"/>
                      </a:moveTo>
                      <a:lnTo>
                        <a:pt x="109984" y="177782"/>
                      </a:lnTo>
                      <a:lnTo>
                        <a:pt x="100944" y="0"/>
                      </a:lnTo>
                      <a:lnTo>
                        <a:pt x="9040" y="0"/>
                      </a:lnTo>
                      <a:close/>
                    </a:path>
                  </a:pathLst>
                </a:custGeom>
                <a:pattFill prst="pct10">
                  <a:fgClr>
                    <a:schemeClr val="bg1"/>
                  </a:fgClr>
                  <a:bgClr>
                    <a:schemeClr val="tx2"/>
                  </a:bgClr>
                </a:patt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9544B66B-FF9F-49B0-9A0B-25EDBB74C756}"/>
                    </a:ext>
                  </a:extLst>
                </p:cNvPr>
                <p:cNvSpPr/>
                <p:nvPr/>
              </p:nvSpPr>
              <p:spPr>
                <a:xfrm>
                  <a:off x="1920132" y="3587896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3825 h 60264"/>
                    <a:gd name="connsiteX2" fmla="*/ 91904 w 90397"/>
                    <a:gd name="connsiteY2" fmla="*/ 73825 h 60264"/>
                    <a:gd name="connsiteX3" fmla="*/ 88891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3825"/>
                      </a:lnTo>
                      <a:lnTo>
                        <a:pt x="91904" y="73825"/>
                      </a:lnTo>
                      <a:lnTo>
                        <a:pt x="88891" y="0"/>
                      </a:lnTo>
                      <a:close/>
                    </a:path>
                  </a:pathLst>
                </a:custGeom>
                <a:pattFill prst="pct10">
                  <a:fgClr>
                    <a:schemeClr val="bg1"/>
                  </a:fgClr>
                  <a:bgClr>
                    <a:schemeClr val="accent5"/>
                  </a:bgClr>
                </a:patt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3" name="Graphic 653">
                <a:extLst>
                  <a:ext uri="{FF2B5EF4-FFF2-40B4-BE49-F238E27FC236}">
                    <a16:creationId xmlns:a16="http://schemas.microsoft.com/office/drawing/2014/main" id="{6862C226-439C-43D3-B3E2-410256E566D6}"/>
                  </a:ext>
                </a:extLst>
              </p:cNvPr>
              <p:cNvGrpSpPr/>
              <p:nvPr/>
            </p:nvGrpSpPr>
            <p:grpSpPr>
              <a:xfrm>
                <a:off x="2102433" y="3584883"/>
                <a:ext cx="105464" cy="241060"/>
                <a:chOff x="2102433" y="3584883"/>
                <a:chExt cx="105464" cy="241060"/>
              </a:xfrm>
              <a:solidFill>
                <a:schemeClr val="accent1"/>
              </a:solidFill>
            </p:grpSpPr>
            <p:sp>
              <p:nvSpPr>
                <p:cNvPr id="748" name="Freeform: Shape 747">
                  <a:extLst>
                    <a:ext uri="{FF2B5EF4-FFF2-40B4-BE49-F238E27FC236}">
                      <a16:creationId xmlns:a16="http://schemas.microsoft.com/office/drawing/2014/main" id="{5D5182CE-B354-4D40-8B4C-10D678D81011}"/>
                    </a:ext>
                  </a:extLst>
                </p:cNvPr>
                <p:cNvSpPr/>
                <p:nvPr/>
              </p:nvSpPr>
              <p:spPr>
                <a:xfrm>
                  <a:off x="2102433" y="3657201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9288 h 165728"/>
                    <a:gd name="connsiteX1" fmla="*/ 111490 w 105463"/>
                    <a:gd name="connsiteY1" fmla="*/ 177782 h 165728"/>
                    <a:gd name="connsiteX2" fmla="*/ 102450 w 105463"/>
                    <a:gd name="connsiteY2" fmla="*/ 0 h 165728"/>
                    <a:gd name="connsiteX3" fmla="*/ 10546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9288"/>
                      </a:moveTo>
                      <a:lnTo>
                        <a:pt x="111490" y="177782"/>
                      </a:lnTo>
                      <a:lnTo>
                        <a:pt x="102450" y="0"/>
                      </a:lnTo>
                      <a:lnTo>
                        <a:pt x="10546" y="0"/>
                      </a:lnTo>
                      <a:close/>
                    </a:path>
                  </a:pathLst>
                </a:custGeom>
                <a:pattFill prst="pct10">
                  <a:fgClr>
                    <a:schemeClr val="bg1"/>
                  </a:fgClr>
                  <a:bgClr>
                    <a:schemeClr val="tx2"/>
                  </a:bgClr>
                </a:patt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9" name="Freeform: Shape 748">
                  <a:extLst>
                    <a:ext uri="{FF2B5EF4-FFF2-40B4-BE49-F238E27FC236}">
                      <a16:creationId xmlns:a16="http://schemas.microsoft.com/office/drawing/2014/main" id="{77FD9D95-FC53-44E1-9E33-B4B4727EA229}"/>
                    </a:ext>
                  </a:extLst>
                </p:cNvPr>
                <p:cNvSpPr/>
                <p:nvPr/>
              </p:nvSpPr>
              <p:spPr>
                <a:xfrm>
                  <a:off x="2112980" y="3584883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2318 h 60264"/>
                    <a:gd name="connsiteX2" fmla="*/ 91904 w 90397"/>
                    <a:gd name="connsiteY2" fmla="*/ 72318 h 60264"/>
                    <a:gd name="connsiteX3" fmla="*/ 87384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2318"/>
                      </a:lnTo>
                      <a:lnTo>
                        <a:pt x="91904" y="72318"/>
                      </a:lnTo>
                      <a:lnTo>
                        <a:pt x="87384" y="0"/>
                      </a:lnTo>
                      <a:close/>
                    </a:path>
                  </a:pathLst>
                </a:custGeom>
                <a:pattFill prst="pct10">
                  <a:fgClr>
                    <a:schemeClr val="bg1"/>
                  </a:fgClr>
                  <a:bgClr>
                    <a:schemeClr val="accent5"/>
                  </a:bgClr>
                </a:patt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1750F557-FD25-47DA-8D94-E06AC99B454A}"/>
                  </a:ext>
                </a:extLst>
              </p:cNvPr>
              <p:cNvSpPr/>
              <p:nvPr/>
            </p:nvSpPr>
            <p:spPr>
              <a:xfrm>
                <a:off x="1597714" y="3831970"/>
                <a:ext cx="572517" cy="301325"/>
              </a:xfrm>
              <a:custGeom>
                <a:avLst/>
                <a:gdLst>
                  <a:gd name="connsiteX0" fmla="*/ 0 w 572517"/>
                  <a:gd name="connsiteY0" fmla="*/ 0 h 301324"/>
                  <a:gd name="connsiteX1" fmla="*/ 0 w 572517"/>
                  <a:gd name="connsiteY1" fmla="*/ 316391 h 301324"/>
                  <a:gd name="connsiteX2" fmla="*/ 233527 w 572517"/>
                  <a:gd name="connsiteY2" fmla="*/ 316391 h 301324"/>
                  <a:gd name="connsiteX3" fmla="*/ 233527 w 572517"/>
                  <a:gd name="connsiteY3" fmla="*/ 212434 h 301324"/>
                  <a:gd name="connsiteX4" fmla="*/ 349537 w 572517"/>
                  <a:gd name="connsiteY4" fmla="*/ 212434 h 301324"/>
                  <a:gd name="connsiteX5" fmla="*/ 349537 w 572517"/>
                  <a:gd name="connsiteY5" fmla="*/ 316391 h 301324"/>
                  <a:gd name="connsiteX6" fmla="*/ 584570 w 572517"/>
                  <a:gd name="connsiteY6" fmla="*/ 316391 h 301324"/>
                  <a:gd name="connsiteX7" fmla="*/ 584570 w 572517"/>
                  <a:gd name="connsiteY7" fmla="*/ 0 h 3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2517" h="301324">
                    <a:moveTo>
                      <a:pt x="0" y="0"/>
                    </a:moveTo>
                    <a:lnTo>
                      <a:pt x="0" y="316391"/>
                    </a:lnTo>
                    <a:lnTo>
                      <a:pt x="233527" y="316391"/>
                    </a:lnTo>
                    <a:lnTo>
                      <a:pt x="233527" y="212434"/>
                    </a:lnTo>
                    <a:lnTo>
                      <a:pt x="349537" y="212434"/>
                    </a:lnTo>
                    <a:lnTo>
                      <a:pt x="349537" y="316391"/>
                    </a:lnTo>
                    <a:lnTo>
                      <a:pt x="584570" y="316391"/>
                    </a:lnTo>
                    <a:lnTo>
                      <a:pt x="584570" y="0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rgbClr val="75757A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41261B02-46B5-4280-BF76-2768F2110902}"/>
                  </a:ext>
                </a:extLst>
              </p:cNvPr>
              <p:cNvSpPr/>
              <p:nvPr/>
            </p:nvSpPr>
            <p:spPr>
              <a:xfrm>
                <a:off x="1686605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B2275C4F-22A2-432A-B767-0734C9D9EEB8}"/>
                  </a:ext>
                </a:extLst>
              </p:cNvPr>
              <p:cNvSpPr/>
              <p:nvPr/>
            </p:nvSpPr>
            <p:spPr>
              <a:xfrm>
                <a:off x="1783029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9F1E22F2-7E0B-449D-B6D8-6CE0002AB2E6}"/>
                  </a:ext>
                </a:extLst>
              </p:cNvPr>
              <p:cNvSpPr/>
              <p:nvPr/>
            </p:nvSpPr>
            <p:spPr>
              <a:xfrm>
                <a:off x="1880959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170DF04E-40FC-4271-8308-C7587E6A6146}"/>
                  </a:ext>
                </a:extLst>
              </p:cNvPr>
              <p:cNvSpPr/>
              <p:nvPr/>
            </p:nvSpPr>
            <p:spPr>
              <a:xfrm>
                <a:off x="1978890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807A7B74-5B2B-4040-93CF-BD39E3FC1FBB}"/>
                  </a:ext>
                </a:extLst>
              </p:cNvPr>
              <p:cNvSpPr/>
              <p:nvPr/>
            </p:nvSpPr>
            <p:spPr>
              <a:xfrm>
                <a:off x="2076821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2FF9C21D-67F9-429A-89A4-5149A27EA110}"/>
                  </a:ext>
                </a:extLst>
              </p:cNvPr>
              <p:cNvSpPr/>
              <p:nvPr/>
            </p:nvSpPr>
            <p:spPr>
              <a:xfrm>
                <a:off x="2180778" y="3830463"/>
                <a:ext cx="150662" cy="316391"/>
              </a:xfrm>
              <a:custGeom>
                <a:avLst/>
                <a:gdLst>
                  <a:gd name="connsiteX0" fmla="*/ 0 w 150662"/>
                  <a:gd name="connsiteY0" fmla="*/ 0 h 316390"/>
                  <a:gd name="connsiteX1" fmla="*/ 153676 w 150662"/>
                  <a:gd name="connsiteY1" fmla="*/ 0 h 316390"/>
                  <a:gd name="connsiteX2" fmla="*/ 153676 w 150662"/>
                  <a:gd name="connsiteY2" fmla="*/ 322418 h 316390"/>
                  <a:gd name="connsiteX3" fmla="*/ 0 w 150662"/>
                  <a:gd name="connsiteY3" fmla="*/ 322418 h 316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662" h="316390">
                    <a:moveTo>
                      <a:pt x="0" y="0"/>
                    </a:moveTo>
                    <a:lnTo>
                      <a:pt x="153676" y="0"/>
                    </a:lnTo>
                    <a:lnTo>
                      <a:pt x="153676" y="322418"/>
                    </a:lnTo>
                    <a:lnTo>
                      <a:pt x="0" y="322418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tx1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03" name="Rectangle 189">
              <a:extLst>
                <a:ext uri="{FF2B5EF4-FFF2-40B4-BE49-F238E27FC236}">
                  <a16:creationId xmlns:a16="http://schemas.microsoft.com/office/drawing/2014/main" id="{C261BA9A-EE26-46FA-8D84-E505F658749D}"/>
                </a:ext>
              </a:extLst>
            </p:cNvPr>
            <p:cNvSpPr/>
            <p:nvPr/>
          </p:nvSpPr>
          <p:spPr bwMode="auto">
            <a:xfrm>
              <a:off x="2032803" y="4013812"/>
              <a:ext cx="820163" cy="255329"/>
            </a:xfrm>
            <a:custGeom>
              <a:avLst/>
              <a:gdLst>
                <a:gd name="connsiteX0" fmla="*/ 0 w 819908"/>
                <a:gd name="connsiteY0" fmla="*/ 0 h 170515"/>
                <a:gd name="connsiteX1" fmla="*/ 819908 w 819908"/>
                <a:gd name="connsiteY1" fmla="*/ 0 h 170515"/>
                <a:gd name="connsiteX2" fmla="*/ 819908 w 819908"/>
                <a:gd name="connsiteY2" fmla="*/ 170515 h 170515"/>
                <a:gd name="connsiteX3" fmla="*/ 0 w 819908"/>
                <a:gd name="connsiteY3" fmla="*/ 170515 h 170515"/>
                <a:gd name="connsiteX4" fmla="*/ 0 w 819908"/>
                <a:gd name="connsiteY4" fmla="*/ 0 h 170515"/>
                <a:gd name="connsiteX0" fmla="*/ 0 w 819908"/>
                <a:gd name="connsiteY0" fmla="*/ 0 h 170515"/>
                <a:gd name="connsiteX1" fmla="*/ 817258 w 819908"/>
                <a:gd name="connsiteY1" fmla="*/ 63610 h 170515"/>
                <a:gd name="connsiteX2" fmla="*/ 819908 w 819908"/>
                <a:gd name="connsiteY2" fmla="*/ 170515 h 170515"/>
                <a:gd name="connsiteX3" fmla="*/ 0 w 819908"/>
                <a:gd name="connsiteY3" fmla="*/ 170515 h 170515"/>
                <a:gd name="connsiteX4" fmla="*/ 0 w 819908"/>
                <a:gd name="connsiteY4" fmla="*/ 0 h 170515"/>
                <a:gd name="connsiteX0" fmla="*/ 0 w 827860"/>
                <a:gd name="connsiteY0" fmla="*/ 0 h 210272"/>
                <a:gd name="connsiteX1" fmla="*/ 817258 w 827860"/>
                <a:gd name="connsiteY1" fmla="*/ 63610 h 210272"/>
                <a:gd name="connsiteX2" fmla="*/ 827860 w 827860"/>
                <a:gd name="connsiteY2" fmla="*/ 210272 h 210272"/>
                <a:gd name="connsiteX3" fmla="*/ 0 w 827860"/>
                <a:gd name="connsiteY3" fmla="*/ 170515 h 210272"/>
                <a:gd name="connsiteX4" fmla="*/ 0 w 827860"/>
                <a:gd name="connsiteY4" fmla="*/ 0 h 210272"/>
                <a:gd name="connsiteX0" fmla="*/ 0 w 819908"/>
                <a:gd name="connsiteY0" fmla="*/ 0 h 255329"/>
                <a:gd name="connsiteX1" fmla="*/ 817258 w 819908"/>
                <a:gd name="connsiteY1" fmla="*/ 63610 h 255329"/>
                <a:gd name="connsiteX2" fmla="*/ 819908 w 819908"/>
                <a:gd name="connsiteY2" fmla="*/ 255329 h 255329"/>
                <a:gd name="connsiteX3" fmla="*/ 0 w 819908"/>
                <a:gd name="connsiteY3" fmla="*/ 170515 h 255329"/>
                <a:gd name="connsiteX4" fmla="*/ 0 w 819908"/>
                <a:gd name="connsiteY4" fmla="*/ 0 h 255329"/>
                <a:gd name="connsiteX0" fmla="*/ 0 w 820163"/>
                <a:gd name="connsiteY0" fmla="*/ 0 h 255329"/>
                <a:gd name="connsiteX1" fmla="*/ 819909 w 820163"/>
                <a:gd name="connsiteY1" fmla="*/ 92765 h 255329"/>
                <a:gd name="connsiteX2" fmla="*/ 819908 w 820163"/>
                <a:gd name="connsiteY2" fmla="*/ 255329 h 255329"/>
                <a:gd name="connsiteX3" fmla="*/ 0 w 820163"/>
                <a:gd name="connsiteY3" fmla="*/ 170515 h 255329"/>
                <a:gd name="connsiteX4" fmla="*/ 0 w 820163"/>
                <a:gd name="connsiteY4" fmla="*/ 0 h 255329"/>
                <a:gd name="connsiteX0" fmla="*/ 0 w 820163"/>
                <a:gd name="connsiteY0" fmla="*/ 0 h 255329"/>
                <a:gd name="connsiteX1" fmla="*/ 819909 w 820163"/>
                <a:gd name="connsiteY1" fmla="*/ 87464 h 255329"/>
                <a:gd name="connsiteX2" fmla="*/ 819908 w 820163"/>
                <a:gd name="connsiteY2" fmla="*/ 255329 h 255329"/>
                <a:gd name="connsiteX3" fmla="*/ 0 w 820163"/>
                <a:gd name="connsiteY3" fmla="*/ 170515 h 255329"/>
                <a:gd name="connsiteX4" fmla="*/ 0 w 820163"/>
                <a:gd name="connsiteY4" fmla="*/ 0 h 25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163" h="255329">
                  <a:moveTo>
                    <a:pt x="0" y="0"/>
                  </a:moveTo>
                  <a:lnTo>
                    <a:pt x="819909" y="87464"/>
                  </a:lnTo>
                  <a:cubicBezTo>
                    <a:pt x="820792" y="123099"/>
                    <a:pt x="819025" y="219694"/>
                    <a:pt x="819908" y="255329"/>
                  </a:cubicBezTo>
                  <a:lnTo>
                    <a:pt x="0" y="170515"/>
                  </a:lnTo>
                  <a:lnTo>
                    <a:pt x="0" y="0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rgbClr val="75757A"/>
              </a:bgClr>
            </a:pattFill>
            <a:ln w="149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Rectangle 190">
              <a:extLst>
                <a:ext uri="{FF2B5EF4-FFF2-40B4-BE49-F238E27FC236}">
                  <a16:creationId xmlns:a16="http://schemas.microsoft.com/office/drawing/2014/main" id="{4B433063-F758-4E93-A64E-6E781929BFDA}"/>
                </a:ext>
              </a:extLst>
            </p:cNvPr>
            <p:cNvSpPr/>
            <p:nvPr/>
          </p:nvSpPr>
          <p:spPr bwMode="auto">
            <a:xfrm>
              <a:off x="2033622" y="4003757"/>
              <a:ext cx="814042" cy="96541"/>
            </a:xfrm>
            <a:custGeom>
              <a:avLst/>
              <a:gdLst>
                <a:gd name="connsiteX0" fmla="*/ 0 w 800788"/>
                <a:gd name="connsiteY0" fmla="*/ 0 h 149550"/>
                <a:gd name="connsiteX1" fmla="*/ 800788 w 800788"/>
                <a:gd name="connsiteY1" fmla="*/ 0 h 149550"/>
                <a:gd name="connsiteX2" fmla="*/ 800788 w 800788"/>
                <a:gd name="connsiteY2" fmla="*/ 149550 h 149550"/>
                <a:gd name="connsiteX3" fmla="*/ 0 w 800788"/>
                <a:gd name="connsiteY3" fmla="*/ 149550 h 149550"/>
                <a:gd name="connsiteX4" fmla="*/ 0 w 800788"/>
                <a:gd name="connsiteY4" fmla="*/ 0 h 149550"/>
                <a:gd name="connsiteX0" fmla="*/ 98066 w 800788"/>
                <a:gd name="connsiteY0" fmla="*/ 13252 h 149550"/>
                <a:gd name="connsiteX1" fmla="*/ 800788 w 800788"/>
                <a:gd name="connsiteY1" fmla="*/ 0 h 149550"/>
                <a:gd name="connsiteX2" fmla="*/ 800788 w 800788"/>
                <a:gd name="connsiteY2" fmla="*/ 149550 h 149550"/>
                <a:gd name="connsiteX3" fmla="*/ 0 w 800788"/>
                <a:gd name="connsiteY3" fmla="*/ 149550 h 149550"/>
                <a:gd name="connsiteX4" fmla="*/ 98066 w 800788"/>
                <a:gd name="connsiteY4" fmla="*/ 13252 h 149550"/>
                <a:gd name="connsiteX0" fmla="*/ 106018 w 808740"/>
                <a:gd name="connsiteY0" fmla="*/ 13252 h 149550"/>
                <a:gd name="connsiteX1" fmla="*/ 808740 w 808740"/>
                <a:gd name="connsiteY1" fmla="*/ 0 h 149550"/>
                <a:gd name="connsiteX2" fmla="*/ 808740 w 808740"/>
                <a:gd name="connsiteY2" fmla="*/ 149550 h 149550"/>
                <a:gd name="connsiteX3" fmla="*/ 0 w 808740"/>
                <a:gd name="connsiteY3" fmla="*/ 14378 h 149550"/>
                <a:gd name="connsiteX4" fmla="*/ 106018 w 808740"/>
                <a:gd name="connsiteY4" fmla="*/ 13252 h 149550"/>
                <a:gd name="connsiteX0" fmla="*/ 106018 w 808740"/>
                <a:gd name="connsiteY0" fmla="*/ 13252 h 72687"/>
                <a:gd name="connsiteX1" fmla="*/ 808740 w 808740"/>
                <a:gd name="connsiteY1" fmla="*/ 0 h 72687"/>
                <a:gd name="connsiteX2" fmla="*/ 747780 w 808740"/>
                <a:gd name="connsiteY2" fmla="*/ 72687 h 72687"/>
                <a:gd name="connsiteX3" fmla="*/ 0 w 808740"/>
                <a:gd name="connsiteY3" fmla="*/ 14378 h 72687"/>
                <a:gd name="connsiteX4" fmla="*/ 106018 w 808740"/>
                <a:gd name="connsiteY4" fmla="*/ 13252 h 72687"/>
                <a:gd name="connsiteX0" fmla="*/ 106018 w 808740"/>
                <a:gd name="connsiteY0" fmla="*/ 13252 h 117744"/>
                <a:gd name="connsiteX1" fmla="*/ 808740 w 808740"/>
                <a:gd name="connsiteY1" fmla="*/ 0 h 117744"/>
                <a:gd name="connsiteX2" fmla="*/ 803439 w 808740"/>
                <a:gd name="connsiteY2" fmla="*/ 117744 h 117744"/>
                <a:gd name="connsiteX3" fmla="*/ 0 w 808740"/>
                <a:gd name="connsiteY3" fmla="*/ 14378 h 117744"/>
                <a:gd name="connsiteX4" fmla="*/ 106018 w 808740"/>
                <a:gd name="connsiteY4" fmla="*/ 13252 h 117744"/>
                <a:gd name="connsiteX0" fmla="*/ 106018 w 803439"/>
                <a:gd name="connsiteY0" fmla="*/ 0 h 104492"/>
                <a:gd name="connsiteX1" fmla="*/ 803439 w 803439"/>
                <a:gd name="connsiteY1" fmla="*/ 47708 h 104492"/>
                <a:gd name="connsiteX2" fmla="*/ 803439 w 803439"/>
                <a:gd name="connsiteY2" fmla="*/ 104492 h 104492"/>
                <a:gd name="connsiteX3" fmla="*/ 0 w 803439"/>
                <a:gd name="connsiteY3" fmla="*/ 1126 h 104492"/>
                <a:gd name="connsiteX4" fmla="*/ 106018 w 803439"/>
                <a:gd name="connsiteY4" fmla="*/ 0 h 104492"/>
                <a:gd name="connsiteX0" fmla="*/ 113970 w 811391"/>
                <a:gd name="connsiteY0" fmla="*/ 0 h 104492"/>
                <a:gd name="connsiteX1" fmla="*/ 811391 w 811391"/>
                <a:gd name="connsiteY1" fmla="*/ 47708 h 104492"/>
                <a:gd name="connsiteX2" fmla="*/ 811391 w 811391"/>
                <a:gd name="connsiteY2" fmla="*/ 104492 h 104492"/>
                <a:gd name="connsiteX3" fmla="*/ 0 w 811391"/>
                <a:gd name="connsiteY3" fmla="*/ 3777 h 104492"/>
                <a:gd name="connsiteX4" fmla="*/ 113970 w 811391"/>
                <a:gd name="connsiteY4" fmla="*/ 0 h 104492"/>
                <a:gd name="connsiteX0" fmla="*/ 116621 w 814042"/>
                <a:gd name="connsiteY0" fmla="*/ 0 h 104492"/>
                <a:gd name="connsiteX1" fmla="*/ 814042 w 814042"/>
                <a:gd name="connsiteY1" fmla="*/ 47708 h 104492"/>
                <a:gd name="connsiteX2" fmla="*/ 814042 w 814042"/>
                <a:gd name="connsiteY2" fmla="*/ 104492 h 104492"/>
                <a:gd name="connsiteX3" fmla="*/ 0 w 814042"/>
                <a:gd name="connsiteY3" fmla="*/ 11728 h 104492"/>
                <a:gd name="connsiteX4" fmla="*/ 116621 w 814042"/>
                <a:gd name="connsiteY4" fmla="*/ 0 h 104492"/>
                <a:gd name="connsiteX0" fmla="*/ 116621 w 814042"/>
                <a:gd name="connsiteY0" fmla="*/ 0 h 104492"/>
                <a:gd name="connsiteX1" fmla="*/ 814042 w 814042"/>
                <a:gd name="connsiteY1" fmla="*/ 50359 h 104492"/>
                <a:gd name="connsiteX2" fmla="*/ 814042 w 814042"/>
                <a:gd name="connsiteY2" fmla="*/ 104492 h 104492"/>
                <a:gd name="connsiteX3" fmla="*/ 0 w 814042"/>
                <a:gd name="connsiteY3" fmla="*/ 11728 h 104492"/>
                <a:gd name="connsiteX4" fmla="*/ 116621 w 814042"/>
                <a:gd name="connsiteY4" fmla="*/ 0 h 104492"/>
                <a:gd name="connsiteX0" fmla="*/ 116621 w 814042"/>
                <a:gd name="connsiteY0" fmla="*/ 0 h 96541"/>
                <a:gd name="connsiteX1" fmla="*/ 814042 w 814042"/>
                <a:gd name="connsiteY1" fmla="*/ 50359 h 96541"/>
                <a:gd name="connsiteX2" fmla="*/ 814042 w 814042"/>
                <a:gd name="connsiteY2" fmla="*/ 96541 h 96541"/>
                <a:gd name="connsiteX3" fmla="*/ 0 w 814042"/>
                <a:gd name="connsiteY3" fmla="*/ 11728 h 96541"/>
                <a:gd name="connsiteX4" fmla="*/ 116621 w 814042"/>
                <a:gd name="connsiteY4" fmla="*/ 0 h 9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042" h="96541">
                  <a:moveTo>
                    <a:pt x="116621" y="0"/>
                  </a:moveTo>
                  <a:lnTo>
                    <a:pt x="814042" y="50359"/>
                  </a:lnTo>
                  <a:lnTo>
                    <a:pt x="814042" y="96541"/>
                  </a:lnTo>
                  <a:lnTo>
                    <a:pt x="0" y="11728"/>
                  </a:lnTo>
                  <a:lnTo>
                    <a:pt x="116621" y="0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1"/>
              </a:bgClr>
            </a:pattFill>
            <a:ln w="149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21" name="Group 720">
              <a:extLst>
                <a:ext uri="{FF2B5EF4-FFF2-40B4-BE49-F238E27FC236}">
                  <a16:creationId xmlns:a16="http://schemas.microsoft.com/office/drawing/2014/main" id="{26AE8CB9-0A61-4556-B7B5-B031D8941BAC}"/>
                </a:ext>
              </a:extLst>
            </p:cNvPr>
            <p:cNvGrpSpPr/>
            <p:nvPr/>
          </p:nvGrpSpPr>
          <p:grpSpPr>
            <a:xfrm>
              <a:off x="2539877" y="3700484"/>
              <a:ext cx="417975" cy="553827"/>
              <a:chOff x="2599143" y="3810981"/>
              <a:chExt cx="342799" cy="454219"/>
            </a:xfrm>
          </p:grpSpPr>
          <p:grpSp>
            <p:nvGrpSpPr>
              <p:cNvPr id="723" name="Graphic 176">
                <a:extLst>
                  <a:ext uri="{FF2B5EF4-FFF2-40B4-BE49-F238E27FC236}">
                    <a16:creationId xmlns:a16="http://schemas.microsoft.com/office/drawing/2014/main" id="{BFB87E50-0C9D-49FD-90E1-4C2A29345EA9}"/>
                  </a:ext>
                </a:extLst>
              </p:cNvPr>
              <p:cNvGrpSpPr/>
              <p:nvPr/>
            </p:nvGrpSpPr>
            <p:grpSpPr>
              <a:xfrm flipH="1">
                <a:off x="2599143" y="3810981"/>
                <a:ext cx="340943" cy="322889"/>
                <a:chOff x="2660264" y="3551443"/>
                <a:chExt cx="340943" cy="322889"/>
              </a:xfrm>
            </p:grpSpPr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DE004CE3-8845-4B0E-BBF3-3557BF69D33F}"/>
                    </a:ext>
                  </a:extLst>
                </p:cNvPr>
                <p:cNvSpPr/>
                <p:nvPr/>
              </p:nvSpPr>
              <p:spPr>
                <a:xfrm rot="15715791">
                  <a:off x="2956686" y="3537388"/>
                  <a:ext cx="28111" cy="56221"/>
                </a:xfrm>
                <a:custGeom>
                  <a:avLst/>
                  <a:gdLst>
                    <a:gd name="connsiteX0" fmla="*/ 37949 w 28110"/>
                    <a:gd name="connsiteY0" fmla="*/ 60438 h 56221"/>
                    <a:gd name="connsiteX1" fmla="*/ 23894 w 28110"/>
                    <a:gd name="connsiteY1" fmla="*/ 60438 h 56221"/>
                    <a:gd name="connsiteX2" fmla="*/ 23894 w 28110"/>
                    <a:gd name="connsiteY2" fmla="*/ 33733 h 56221"/>
                    <a:gd name="connsiteX3" fmla="*/ 0 w 28110"/>
                    <a:gd name="connsiteY3" fmla="*/ 9839 h 56221"/>
                    <a:gd name="connsiteX4" fmla="*/ 9839 w 28110"/>
                    <a:gd name="connsiteY4" fmla="*/ 0 h 56221"/>
                    <a:gd name="connsiteX5" fmla="*/ 37949 w 28110"/>
                    <a:gd name="connsiteY5" fmla="*/ 28111 h 5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10" h="56221">
                      <a:moveTo>
                        <a:pt x="37949" y="60438"/>
                      </a:moveTo>
                      <a:lnTo>
                        <a:pt x="23894" y="60438"/>
                      </a:lnTo>
                      <a:lnTo>
                        <a:pt x="23894" y="33733"/>
                      </a:lnTo>
                      <a:lnTo>
                        <a:pt x="0" y="9839"/>
                      </a:lnTo>
                      <a:lnTo>
                        <a:pt x="9839" y="0"/>
                      </a:lnTo>
                      <a:lnTo>
                        <a:pt x="37949" y="2811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6" name="Freeform: Shape 725">
                  <a:extLst>
                    <a:ext uri="{FF2B5EF4-FFF2-40B4-BE49-F238E27FC236}">
                      <a16:creationId xmlns:a16="http://schemas.microsoft.com/office/drawing/2014/main" id="{97FEED3E-CA0F-40BF-BF9B-DF6956DEF18D}"/>
                    </a:ext>
                  </a:extLst>
                </p:cNvPr>
                <p:cNvSpPr/>
                <p:nvPr/>
              </p:nvSpPr>
              <p:spPr>
                <a:xfrm rot="16387879">
                  <a:off x="2959041" y="3603736"/>
                  <a:ext cx="28111" cy="56221"/>
                </a:xfrm>
                <a:custGeom>
                  <a:avLst/>
                  <a:gdLst>
                    <a:gd name="connsiteX0" fmla="*/ 14055 w 28110"/>
                    <a:gd name="connsiteY0" fmla="*/ 60438 h 56221"/>
                    <a:gd name="connsiteX1" fmla="*/ 0 w 28110"/>
                    <a:gd name="connsiteY1" fmla="*/ 60438 h 56221"/>
                    <a:gd name="connsiteX2" fmla="*/ 0 w 28110"/>
                    <a:gd name="connsiteY2" fmla="*/ 28111 h 56221"/>
                    <a:gd name="connsiteX3" fmla="*/ 26705 w 28110"/>
                    <a:gd name="connsiteY3" fmla="*/ 0 h 56221"/>
                    <a:gd name="connsiteX4" fmla="*/ 36544 w 28110"/>
                    <a:gd name="connsiteY4" fmla="*/ 9839 h 56221"/>
                    <a:gd name="connsiteX5" fmla="*/ 14055 w 28110"/>
                    <a:gd name="connsiteY5" fmla="*/ 33733 h 5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10" h="56221">
                      <a:moveTo>
                        <a:pt x="14055" y="60438"/>
                      </a:moveTo>
                      <a:lnTo>
                        <a:pt x="0" y="60438"/>
                      </a:lnTo>
                      <a:lnTo>
                        <a:pt x="0" y="28111"/>
                      </a:lnTo>
                      <a:lnTo>
                        <a:pt x="26705" y="0"/>
                      </a:lnTo>
                      <a:lnTo>
                        <a:pt x="36544" y="9839"/>
                      </a:lnTo>
                      <a:lnTo>
                        <a:pt x="14055" y="33733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id="{3EF3CDA1-5674-4A34-9913-F46859395E87}"/>
                    </a:ext>
                  </a:extLst>
                </p:cNvPr>
                <p:cNvSpPr/>
                <p:nvPr/>
              </p:nvSpPr>
              <p:spPr>
                <a:xfrm>
                  <a:off x="2660264" y="3691613"/>
                  <a:ext cx="98387" cy="182719"/>
                </a:xfrm>
                <a:custGeom>
                  <a:avLst/>
                  <a:gdLst>
                    <a:gd name="connsiteX0" fmla="*/ 49194 w 98387"/>
                    <a:gd name="connsiteY0" fmla="*/ 0 h 182719"/>
                    <a:gd name="connsiteX1" fmla="*/ 0 w 98387"/>
                    <a:gd name="connsiteY1" fmla="*/ 49194 h 182719"/>
                    <a:gd name="connsiteX2" fmla="*/ 0 w 98387"/>
                    <a:gd name="connsiteY2" fmla="*/ 188341 h 182719"/>
                    <a:gd name="connsiteX3" fmla="*/ 99793 w 98387"/>
                    <a:gd name="connsiteY3" fmla="*/ 188341 h 182719"/>
                    <a:gd name="connsiteX4" fmla="*/ 99793 w 98387"/>
                    <a:gd name="connsiteY4" fmla="*/ 49194 h 182719"/>
                    <a:gd name="connsiteX5" fmla="*/ 49194 w 98387"/>
                    <a:gd name="connsiteY5" fmla="*/ 0 h 182719"/>
                    <a:gd name="connsiteX6" fmla="*/ 49194 w 98387"/>
                    <a:gd name="connsiteY6" fmla="*/ 0 h 182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387" h="182719">
                      <a:moveTo>
                        <a:pt x="49194" y="0"/>
                      </a:moveTo>
                      <a:cubicBezTo>
                        <a:pt x="21083" y="0"/>
                        <a:pt x="0" y="22489"/>
                        <a:pt x="0" y="49194"/>
                      </a:cubicBezTo>
                      <a:cubicBezTo>
                        <a:pt x="0" y="188341"/>
                        <a:pt x="0" y="188341"/>
                        <a:pt x="0" y="188341"/>
                      </a:cubicBezTo>
                      <a:cubicBezTo>
                        <a:pt x="99793" y="188341"/>
                        <a:pt x="99793" y="188341"/>
                        <a:pt x="99793" y="188341"/>
                      </a:cubicBezTo>
                      <a:cubicBezTo>
                        <a:pt x="99793" y="49194"/>
                        <a:pt x="99793" y="49194"/>
                        <a:pt x="99793" y="49194"/>
                      </a:cubicBezTo>
                      <a:cubicBezTo>
                        <a:pt x="99793" y="22489"/>
                        <a:pt x="77304" y="0"/>
                        <a:pt x="49194" y="0"/>
                      </a:cubicBezTo>
                      <a:lnTo>
                        <a:pt x="49194" y="0"/>
                      </a:lnTo>
                      <a:close/>
                    </a:path>
                  </a:pathLst>
                </a:custGeom>
                <a:pattFill prst="pct5">
                  <a:fgClr>
                    <a:schemeClr val="bg1"/>
                  </a:fgClr>
                  <a:bgClr>
                    <a:schemeClr val="tx1"/>
                  </a:bgClr>
                </a:patt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id="{B3BF24C5-E342-44A7-943E-0F5736740C28}"/>
                    </a:ext>
                  </a:extLst>
                </p:cNvPr>
                <p:cNvSpPr/>
                <p:nvPr/>
              </p:nvSpPr>
              <p:spPr>
                <a:xfrm>
                  <a:off x="2873905" y="3716913"/>
                  <a:ext cx="28111" cy="14055"/>
                </a:xfrm>
                <a:custGeom>
                  <a:avLst/>
                  <a:gdLst>
                    <a:gd name="connsiteX0" fmla="*/ 0 w 28110"/>
                    <a:gd name="connsiteY0" fmla="*/ 15461 h 14055"/>
                    <a:gd name="connsiteX1" fmla="*/ 36544 w 28110"/>
                    <a:gd name="connsiteY1" fmla="*/ 0 h 14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10" h="14055">
                      <a:moveTo>
                        <a:pt x="0" y="15461"/>
                      </a:moveTo>
                      <a:cubicBezTo>
                        <a:pt x="36544" y="0"/>
                        <a:pt x="36544" y="0"/>
                        <a:pt x="36544" y="0"/>
                      </a:cubicBezTo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B000402B-A516-402A-8948-7C1C544A40DA}"/>
                    </a:ext>
                  </a:extLst>
                </p:cNvPr>
                <p:cNvSpPr/>
                <p:nvPr/>
              </p:nvSpPr>
              <p:spPr>
                <a:xfrm>
                  <a:off x="2710863" y="3583387"/>
                  <a:ext cx="140554" cy="140553"/>
                </a:xfrm>
                <a:custGeom>
                  <a:avLst/>
                  <a:gdLst>
                    <a:gd name="connsiteX0" fmla="*/ 47788 w 140553"/>
                    <a:gd name="connsiteY0" fmla="*/ 146175 h 140553"/>
                    <a:gd name="connsiteX1" fmla="*/ 140554 w 140553"/>
                    <a:gd name="connsiteY1" fmla="*/ 50599 h 140553"/>
                    <a:gd name="connsiteX2" fmla="*/ 140554 w 140553"/>
                    <a:gd name="connsiteY2" fmla="*/ 8433 h 140553"/>
                    <a:gd name="connsiteX3" fmla="*/ 98387 w 140553"/>
                    <a:gd name="connsiteY3" fmla="*/ 8433 h 140553"/>
                    <a:gd name="connsiteX4" fmla="*/ 0 w 140553"/>
                    <a:gd name="connsiteY4" fmla="*/ 108226 h 140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553" h="140553">
                      <a:moveTo>
                        <a:pt x="47788" y="146175"/>
                      </a:moveTo>
                      <a:cubicBezTo>
                        <a:pt x="140554" y="50599"/>
                        <a:pt x="140554" y="50599"/>
                        <a:pt x="140554" y="50599"/>
                      </a:cubicBezTo>
                      <a:cubicBezTo>
                        <a:pt x="151798" y="39355"/>
                        <a:pt x="151798" y="19677"/>
                        <a:pt x="140554" y="8433"/>
                      </a:cubicBezTo>
                      <a:cubicBezTo>
                        <a:pt x="129309" y="-2811"/>
                        <a:pt x="109632" y="-2811"/>
                        <a:pt x="98387" y="8433"/>
                      </a:cubicBezTo>
                      <a:cubicBezTo>
                        <a:pt x="0" y="108226"/>
                        <a:pt x="0" y="108226"/>
                        <a:pt x="0" y="108226"/>
                      </a:cubicBezTo>
                    </a:path>
                  </a:pathLst>
                </a:custGeom>
                <a:pattFill prst="pct10">
                  <a:fgClr>
                    <a:schemeClr val="bg1"/>
                  </a:fgClr>
                  <a:bgClr>
                    <a:srgbClr val="75757A"/>
                  </a:bgClr>
                </a:patt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14F96B19-849B-4BE5-B52B-94F00568E03C}"/>
                    </a:ext>
                  </a:extLst>
                </p:cNvPr>
                <p:cNvSpPr/>
                <p:nvPr/>
              </p:nvSpPr>
              <p:spPr>
                <a:xfrm rot="17436368">
                  <a:off x="2847320" y="3518191"/>
                  <a:ext cx="84332" cy="154609"/>
                </a:xfrm>
                <a:custGeom>
                  <a:avLst/>
                  <a:gdLst>
                    <a:gd name="connsiteX0" fmla="*/ 0 w 84332"/>
                    <a:gd name="connsiteY0" fmla="*/ 42166 h 154608"/>
                    <a:gd name="connsiteX1" fmla="*/ 47788 w 84332"/>
                    <a:gd name="connsiteY1" fmla="*/ 147581 h 154608"/>
                    <a:gd name="connsiteX2" fmla="*/ 77304 w 84332"/>
                    <a:gd name="connsiteY2" fmla="*/ 156014 h 154608"/>
                    <a:gd name="connsiteX3" fmla="*/ 84332 w 84332"/>
                    <a:gd name="connsiteY3" fmla="*/ 130715 h 154608"/>
                    <a:gd name="connsiteX4" fmla="*/ 23894 w 84332"/>
                    <a:gd name="connsiteY4" fmla="*/ 0 h 154608"/>
                    <a:gd name="connsiteX5" fmla="*/ 0 w 84332"/>
                    <a:gd name="connsiteY5" fmla="*/ 42166 h 154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332" h="154608">
                      <a:moveTo>
                        <a:pt x="0" y="42166"/>
                      </a:moveTo>
                      <a:lnTo>
                        <a:pt x="47788" y="147581"/>
                      </a:lnTo>
                      <a:cubicBezTo>
                        <a:pt x="52005" y="158825"/>
                        <a:pt x="66060" y="163042"/>
                        <a:pt x="77304" y="156014"/>
                      </a:cubicBezTo>
                      <a:cubicBezTo>
                        <a:pt x="85738" y="150392"/>
                        <a:pt x="88549" y="139148"/>
                        <a:pt x="84332" y="130715"/>
                      </a:cubicBezTo>
                      <a:cubicBezTo>
                        <a:pt x="23894" y="0"/>
                        <a:pt x="23894" y="0"/>
                        <a:pt x="23894" y="0"/>
                      </a:cubicBezTo>
                      <a:lnTo>
                        <a:pt x="0" y="42166"/>
                      </a:lnTo>
                      <a:close/>
                    </a:path>
                  </a:pathLst>
                </a:custGeom>
                <a:pattFill prst="pct10">
                  <a:fgClr>
                    <a:schemeClr val="bg1"/>
                  </a:fgClr>
                  <a:bgClr>
                    <a:srgbClr val="75757A"/>
                  </a:bgClr>
                </a:patt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BD2EE62D-5E44-465B-B224-02E57D3F911F}"/>
                  </a:ext>
                </a:extLst>
              </p:cNvPr>
              <p:cNvSpPr/>
              <p:nvPr/>
            </p:nvSpPr>
            <p:spPr>
              <a:xfrm flipH="1">
                <a:off x="2840283" y="4007066"/>
                <a:ext cx="101659" cy="258134"/>
              </a:xfrm>
              <a:custGeom>
                <a:avLst/>
                <a:gdLst>
                  <a:gd name="connsiteX0" fmla="*/ 49194 w 98387"/>
                  <a:gd name="connsiteY0" fmla="*/ 0 h 182719"/>
                  <a:gd name="connsiteX1" fmla="*/ 0 w 98387"/>
                  <a:gd name="connsiteY1" fmla="*/ 49194 h 182719"/>
                  <a:gd name="connsiteX2" fmla="*/ 0 w 98387"/>
                  <a:gd name="connsiteY2" fmla="*/ 188341 h 182719"/>
                  <a:gd name="connsiteX3" fmla="*/ 99793 w 98387"/>
                  <a:gd name="connsiteY3" fmla="*/ 188341 h 182719"/>
                  <a:gd name="connsiteX4" fmla="*/ 99793 w 98387"/>
                  <a:gd name="connsiteY4" fmla="*/ 49194 h 182719"/>
                  <a:gd name="connsiteX5" fmla="*/ 49194 w 98387"/>
                  <a:gd name="connsiteY5" fmla="*/ 0 h 182719"/>
                  <a:gd name="connsiteX6" fmla="*/ 49194 w 98387"/>
                  <a:gd name="connsiteY6" fmla="*/ 0 h 182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387" h="182719">
                    <a:moveTo>
                      <a:pt x="49194" y="0"/>
                    </a:moveTo>
                    <a:cubicBezTo>
                      <a:pt x="21083" y="0"/>
                      <a:pt x="0" y="22489"/>
                      <a:pt x="0" y="49194"/>
                    </a:cubicBezTo>
                    <a:cubicBezTo>
                      <a:pt x="0" y="188341"/>
                      <a:pt x="0" y="188341"/>
                      <a:pt x="0" y="188341"/>
                    </a:cubicBezTo>
                    <a:cubicBezTo>
                      <a:pt x="99793" y="188341"/>
                      <a:pt x="99793" y="188341"/>
                      <a:pt x="99793" y="188341"/>
                    </a:cubicBezTo>
                    <a:cubicBezTo>
                      <a:pt x="99793" y="49194"/>
                      <a:pt x="99793" y="49194"/>
                      <a:pt x="99793" y="49194"/>
                    </a:cubicBezTo>
                    <a:cubicBezTo>
                      <a:pt x="99793" y="22489"/>
                      <a:pt x="77304" y="0"/>
                      <a:pt x="49194" y="0"/>
                    </a:cubicBezTo>
                    <a:lnTo>
                      <a:pt x="49194" y="0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tx1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04FF978A-0A6B-43B6-929C-04AAEF6EECD2}"/>
                </a:ext>
              </a:extLst>
            </p:cNvPr>
            <p:cNvSpPr/>
            <p:nvPr/>
          </p:nvSpPr>
          <p:spPr>
            <a:xfrm flipH="1">
              <a:off x="2508625" y="4084585"/>
              <a:ext cx="123952" cy="158068"/>
            </a:xfrm>
            <a:custGeom>
              <a:avLst/>
              <a:gdLst>
                <a:gd name="connsiteX0" fmla="*/ 49194 w 98387"/>
                <a:gd name="connsiteY0" fmla="*/ 0 h 182719"/>
                <a:gd name="connsiteX1" fmla="*/ 0 w 98387"/>
                <a:gd name="connsiteY1" fmla="*/ 49194 h 182719"/>
                <a:gd name="connsiteX2" fmla="*/ 0 w 98387"/>
                <a:gd name="connsiteY2" fmla="*/ 188341 h 182719"/>
                <a:gd name="connsiteX3" fmla="*/ 99793 w 98387"/>
                <a:gd name="connsiteY3" fmla="*/ 188341 h 182719"/>
                <a:gd name="connsiteX4" fmla="*/ 99793 w 98387"/>
                <a:gd name="connsiteY4" fmla="*/ 49194 h 182719"/>
                <a:gd name="connsiteX5" fmla="*/ 49194 w 98387"/>
                <a:gd name="connsiteY5" fmla="*/ 0 h 182719"/>
                <a:gd name="connsiteX6" fmla="*/ 49194 w 98387"/>
                <a:gd name="connsiteY6" fmla="*/ 0 h 1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387" h="182719">
                  <a:moveTo>
                    <a:pt x="49194" y="0"/>
                  </a:moveTo>
                  <a:cubicBezTo>
                    <a:pt x="21083" y="0"/>
                    <a:pt x="0" y="22489"/>
                    <a:pt x="0" y="49194"/>
                  </a:cubicBezTo>
                  <a:cubicBezTo>
                    <a:pt x="0" y="188341"/>
                    <a:pt x="0" y="188341"/>
                    <a:pt x="0" y="188341"/>
                  </a:cubicBezTo>
                  <a:cubicBezTo>
                    <a:pt x="99793" y="188341"/>
                    <a:pt x="99793" y="188341"/>
                    <a:pt x="99793" y="188341"/>
                  </a:cubicBezTo>
                  <a:cubicBezTo>
                    <a:pt x="99793" y="49194"/>
                    <a:pt x="99793" y="49194"/>
                    <a:pt x="99793" y="49194"/>
                  </a:cubicBezTo>
                  <a:cubicBezTo>
                    <a:pt x="99793" y="22489"/>
                    <a:pt x="77304" y="0"/>
                    <a:pt x="49194" y="0"/>
                  </a:cubicBezTo>
                  <a:lnTo>
                    <a:pt x="49194" y="0"/>
                  </a:lnTo>
                  <a:close/>
                </a:path>
              </a:pathLst>
            </a:custGeom>
            <a:solidFill>
              <a:schemeClr val="tx1"/>
            </a:solidFill>
            <a:ln w="13811" cap="flat">
              <a:noFill/>
              <a:prstDash val="solid"/>
              <a:miter/>
            </a:ln>
            <a:scene3d>
              <a:camera prst="isometricLeftDown">
                <a:rot lat="1200000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1" name="Group 790">
            <a:extLst>
              <a:ext uri="{FF2B5EF4-FFF2-40B4-BE49-F238E27FC236}">
                <a16:creationId xmlns:a16="http://schemas.microsoft.com/office/drawing/2014/main" id="{2E166AD4-3806-4CCD-980E-D8B3EA5B5A0F}"/>
              </a:ext>
            </a:extLst>
          </p:cNvPr>
          <p:cNvGrpSpPr/>
          <p:nvPr/>
        </p:nvGrpSpPr>
        <p:grpSpPr>
          <a:xfrm>
            <a:off x="3207683" y="1680444"/>
            <a:ext cx="352193" cy="305873"/>
            <a:chOff x="3239827" y="1334190"/>
            <a:chExt cx="975381" cy="788404"/>
          </a:xfrm>
        </p:grpSpPr>
        <p:sp>
          <p:nvSpPr>
            <p:cNvPr id="795" name="Graphic 38">
              <a:extLst>
                <a:ext uri="{FF2B5EF4-FFF2-40B4-BE49-F238E27FC236}">
                  <a16:creationId xmlns:a16="http://schemas.microsoft.com/office/drawing/2014/main" id="{A818024E-0A8C-4A3B-9501-9889296F9A4C}"/>
                </a:ext>
              </a:extLst>
            </p:cNvPr>
            <p:cNvSpPr/>
            <p:nvPr/>
          </p:nvSpPr>
          <p:spPr>
            <a:xfrm>
              <a:off x="3882031" y="1334190"/>
              <a:ext cx="333177" cy="666354"/>
            </a:xfrm>
            <a:custGeom>
              <a:avLst/>
              <a:gdLst>
                <a:gd name="connsiteX0" fmla="*/ 333177 w 333177"/>
                <a:gd name="connsiteY0" fmla="*/ 116612 h 666354"/>
                <a:gd name="connsiteX1" fmla="*/ 249883 w 333177"/>
                <a:gd name="connsiteY1" fmla="*/ 59231 h 666354"/>
                <a:gd name="connsiteX2" fmla="*/ 166589 w 333177"/>
                <a:gd name="connsiteY2" fmla="*/ 0 h 666354"/>
                <a:gd name="connsiteX3" fmla="*/ 83294 w 333177"/>
                <a:gd name="connsiteY3" fmla="*/ 59231 h 666354"/>
                <a:gd name="connsiteX4" fmla="*/ 0 w 333177"/>
                <a:gd name="connsiteY4" fmla="*/ 116612 h 666354"/>
                <a:gd name="connsiteX5" fmla="*/ 0 w 333177"/>
                <a:gd name="connsiteY5" fmla="*/ 116612 h 666354"/>
                <a:gd name="connsiteX6" fmla="*/ 0 w 333177"/>
                <a:gd name="connsiteY6" fmla="*/ 677460 h 666354"/>
                <a:gd name="connsiteX7" fmla="*/ 142526 w 333177"/>
                <a:gd name="connsiteY7" fmla="*/ 677460 h 666354"/>
                <a:gd name="connsiteX8" fmla="*/ 142526 w 333177"/>
                <a:gd name="connsiteY8" fmla="*/ 540487 h 666354"/>
                <a:gd name="connsiteX9" fmla="*/ 185098 w 333177"/>
                <a:gd name="connsiteY9" fmla="*/ 540487 h 666354"/>
                <a:gd name="connsiteX10" fmla="*/ 185098 w 333177"/>
                <a:gd name="connsiteY10" fmla="*/ 677460 h 666354"/>
                <a:gd name="connsiteX11" fmla="*/ 335028 w 333177"/>
                <a:gd name="connsiteY11" fmla="*/ 677460 h 666354"/>
                <a:gd name="connsiteX12" fmla="*/ 333177 w 333177"/>
                <a:gd name="connsiteY12" fmla="*/ 116612 h 666354"/>
                <a:gd name="connsiteX13" fmla="*/ 333177 w 333177"/>
                <a:gd name="connsiteY13" fmla="*/ 116612 h 666354"/>
                <a:gd name="connsiteX14" fmla="*/ 124016 w 333177"/>
                <a:gd name="connsiteY14" fmla="*/ 451640 h 666354"/>
                <a:gd name="connsiteX15" fmla="*/ 124016 w 333177"/>
                <a:gd name="connsiteY15" fmla="*/ 464597 h 666354"/>
                <a:gd name="connsiteX16" fmla="*/ 98102 w 333177"/>
                <a:gd name="connsiteY16" fmla="*/ 464597 h 666354"/>
                <a:gd name="connsiteX17" fmla="*/ 98102 w 333177"/>
                <a:gd name="connsiteY17" fmla="*/ 438683 h 666354"/>
                <a:gd name="connsiteX18" fmla="*/ 124016 w 333177"/>
                <a:gd name="connsiteY18" fmla="*/ 438683 h 666354"/>
                <a:gd name="connsiteX19" fmla="*/ 124016 w 333177"/>
                <a:gd name="connsiteY19" fmla="*/ 451640 h 666354"/>
                <a:gd name="connsiteX20" fmla="*/ 124016 w 333177"/>
                <a:gd name="connsiteY20" fmla="*/ 340581 h 666354"/>
                <a:gd name="connsiteX21" fmla="*/ 124016 w 333177"/>
                <a:gd name="connsiteY21" fmla="*/ 353538 h 666354"/>
                <a:gd name="connsiteX22" fmla="*/ 98102 w 333177"/>
                <a:gd name="connsiteY22" fmla="*/ 353538 h 666354"/>
                <a:gd name="connsiteX23" fmla="*/ 98102 w 333177"/>
                <a:gd name="connsiteY23" fmla="*/ 325773 h 666354"/>
                <a:gd name="connsiteX24" fmla="*/ 124016 w 333177"/>
                <a:gd name="connsiteY24" fmla="*/ 325773 h 666354"/>
                <a:gd name="connsiteX25" fmla="*/ 124016 w 333177"/>
                <a:gd name="connsiteY25" fmla="*/ 340581 h 666354"/>
                <a:gd name="connsiteX26" fmla="*/ 124016 w 333177"/>
                <a:gd name="connsiteY26" fmla="*/ 227671 h 666354"/>
                <a:gd name="connsiteX27" fmla="*/ 124016 w 333177"/>
                <a:gd name="connsiteY27" fmla="*/ 240628 h 666354"/>
                <a:gd name="connsiteX28" fmla="*/ 98102 w 333177"/>
                <a:gd name="connsiteY28" fmla="*/ 240628 h 666354"/>
                <a:gd name="connsiteX29" fmla="*/ 98102 w 333177"/>
                <a:gd name="connsiteY29" fmla="*/ 214714 h 666354"/>
                <a:gd name="connsiteX30" fmla="*/ 124016 w 333177"/>
                <a:gd name="connsiteY30" fmla="*/ 214714 h 666354"/>
                <a:gd name="connsiteX31" fmla="*/ 124016 w 333177"/>
                <a:gd name="connsiteY31" fmla="*/ 227671 h 666354"/>
                <a:gd name="connsiteX32" fmla="*/ 235075 w 333177"/>
                <a:gd name="connsiteY32" fmla="*/ 451640 h 666354"/>
                <a:gd name="connsiteX33" fmla="*/ 235075 w 333177"/>
                <a:gd name="connsiteY33" fmla="*/ 464597 h 666354"/>
                <a:gd name="connsiteX34" fmla="*/ 209161 w 333177"/>
                <a:gd name="connsiteY34" fmla="*/ 464597 h 666354"/>
                <a:gd name="connsiteX35" fmla="*/ 209161 w 333177"/>
                <a:gd name="connsiteY35" fmla="*/ 438683 h 666354"/>
                <a:gd name="connsiteX36" fmla="*/ 235075 w 333177"/>
                <a:gd name="connsiteY36" fmla="*/ 438683 h 666354"/>
                <a:gd name="connsiteX37" fmla="*/ 235075 w 333177"/>
                <a:gd name="connsiteY37" fmla="*/ 451640 h 666354"/>
                <a:gd name="connsiteX38" fmla="*/ 235075 w 333177"/>
                <a:gd name="connsiteY38" fmla="*/ 340581 h 666354"/>
                <a:gd name="connsiteX39" fmla="*/ 235075 w 333177"/>
                <a:gd name="connsiteY39" fmla="*/ 353538 h 666354"/>
                <a:gd name="connsiteX40" fmla="*/ 209161 w 333177"/>
                <a:gd name="connsiteY40" fmla="*/ 353538 h 666354"/>
                <a:gd name="connsiteX41" fmla="*/ 209161 w 333177"/>
                <a:gd name="connsiteY41" fmla="*/ 325773 h 666354"/>
                <a:gd name="connsiteX42" fmla="*/ 235075 w 333177"/>
                <a:gd name="connsiteY42" fmla="*/ 325773 h 666354"/>
                <a:gd name="connsiteX43" fmla="*/ 235075 w 333177"/>
                <a:gd name="connsiteY43" fmla="*/ 340581 h 666354"/>
                <a:gd name="connsiteX44" fmla="*/ 235075 w 333177"/>
                <a:gd name="connsiteY44" fmla="*/ 227671 h 666354"/>
                <a:gd name="connsiteX45" fmla="*/ 235075 w 333177"/>
                <a:gd name="connsiteY45" fmla="*/ 240628 h 666354"/>
                <a:gd name="connsiteX46" fmla="*/ 209161 w 333177"/>
                <a:gd name="connsiteY46" fmla="*/ 240628 h 666354"/>
                <a:gd name="connsiteX47" fmla="*/ 209161 w 333177"/>
                <a:gd name="connsiteY47" fmla="*/ 214714 h 666354"/>
                <a:gd name="connsiteX48" fmla="*/ 235075 w 333177"/>
                <a:gd name="connsiteY48" fmla="*/ 214714 h 666354"/>
                <a:gd name="connsiteX49" fmla="*/ 235075 w 333177"/>
                <a:gd name="connsiteY49" fmla="*/ 227671 h 6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177" h="666354">
                  <a:moveTo>
                    <a:pt x="333177" y="116612"/>
                  </a:moveTo>
                  <a:lnTo>
                    <a:pt x="249883" y="59231"/>
                  </a:lnTo>
                  <a:lnTo>
                    <a:pt x="166589" y="0"/>
                  </a:lnTo>
                  <a:lnTo>
                    <a:pt x="83294" y="59231"/>
                  </a:lnTo>
                  <a:lnTo>
                    <a:pt x="0" y="116612"/>
                  </a:lnTo>
                  <a:lnTo>
                    <a:pt x="0" y="116612"/>
                  </a:lnTo>
                  <a:lnTo>
                    <a:pt x="0" y="677460"/>
                  </a:lnTo>
                  <a:lnTo>
                    <a:pt x="142526" y="677460"/>
                  </a:lnTo>
                  <a:lnTo>
                    <a:pt x="142526" y="540487"/>
                  </a:lnTo>
                  <a:lnTo>
                    <a:pt x="185098" y="540487"/>
                  </a:lnTo>
                  <a:lnTo>
                    <a:pt x="185098" y="677460"/>
                  </a:lnTo>
                  <a:lnTo>
                    <a:pt x="335028" y="677460"/>
                  </a:lnTo>
                  <a:lnTo>
                    <a:pt x="333177" y="116612"/>
                  </a:lnTo>
                  <a:lnTo>
                    <a:pt x="333177" y="116612"/>
                  </a:lnTo>
                  <a:close/>
                  <a:moveTo>
                    <a:pt x="124016" y="451640"/>
                  </a:moveTo>
                  <a:lnTo>
                    <a:pt x="124016" y="464597"/>
                  </a:lnTo>
                  <a:lnTo>
                    <a:pt x="98102" y="464597"/>
                  </a:lnTo>
                  <a:lnTo>
                    <a:pt x="98102" y="438683"/>
                  </a:lnTo>
                  <a:lnTo>
                    <a:pt x="124016" y="438683"/>
                  </a:lnTo>
                  <a:lnTo>
                    <a:pt x="124016" y="451640"/>
                  </a:lnTo>
                  <a:close/>
                  <a:moveTo>
                    <a:pt x="124016" y="340581"/>
                  </a:moveTo>
                  <a:lnTo>
                    <a:pt x="124016" y="353538"/>
                  </a:lnTo>
                  <a:lnTo>
                    <a:pt x="98102" y="353538"/>
                  </a:lnTo>
                  <a:lnTo>
                    <a:pt x="98102" y="325773"/>
                  </a:lnTo>
                  <a:lnTo>
                    <a:pt x="124016" y="325773"/>
                  </a:lnTo>
                  <a:lnTo>
                    <a:pt x="124016" y="340581"/>
                  </a:lnTo>
                  <a:close/>
                  <a:moveTo>
                    <a:pt x="124016" y="227671"/>
                  </a:moveTo>
                  <a:lnTo>
                    <a:pt x="124016" y="240628"/>
                  </a:lnTo>
                  <a:lnTo>
                    <a:pt x="98102" y="240628"/>
                  </a:lnTo>
                  <a:lnTo>
                    <a:pt x="98102" y="214714"/>
                  </a:lnTo>
                  <a:lnTo>
                    <a:pt x="124016" y="214714"/>
                  </a:lnTo>
                  <a:lnTo>
                    <a:pt x="124016" y="227671"/>
                  </a:lnTo>
                  <a:close/>
                  <a:moveTo>
                    <a:pt x="235075" y="451640"/>
                  </a:moveTo>
                  <a:lnTo>
                    <a:pt x="235075" y="464597"/>
                  </a:lnTo>
                  <a:lnTo>
                    <a:pt x="209161" y="464597"/>
                  </a:lnTo>
                  <a:lnTo>
                    <a:pt x="209161" y="438683"/>
                  </a:lnTo>
                  <a:lnTo>
                    <a:pt x="235075" y="438683"/>
                  </a:lnTo>
                  <a:lnTo>
                    <a:pt x="235075" y="451640"/>
                  </a:lnTo>
                  <a:close/>
                  <a:moveTo>
                    <a:pt x="235075" y="340581"/>
                  </a:moveTo>
                  <a:lnTo>
                    <a:pt x="235075" y="353538"/>
                  </a:lnTo>
                  <a:lnTo>
                    <a:pt x="209161" y="353538"/>
                  </a:lnTo>
                  <a:lnTo>
                    <a:pt x="209161" y="325773"/>
                  </a:lnTo>
                  <a:lnTo>
                    <a:pt x="235075" y="325773"/>
                  </a:lnTo>
                  <a:lnTo>
                    <a:pt x="235075" y="340581"/>
                  </a:lnTo>
                  <a:close/>
                  <a:moveTo>
                    <a:pt x="235075" y="227671"/>
                  </a:moveTo>
                  <a:lnTo>
                    <a:pt x="235075" y="240628"/>
                  </a:lnTo>
                  <a:lnTo>
                    <a:pt x="209161" y="240628"/>
                  </a:lnTo>
                  <a:lnTo>
                    <a:pt x="209161" y="214714"/>
                  </a:lnTo>
                  <a:lnTo>
                    <a:pt x="235075" y="214714"/>
                  </a:lnTo>
                  <a:lnTo>
                    <a:pt x="235075" y="227671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rgbClr val="75757A"/>
              </a:bgClr>
            </a:pattFill>
            <a:ln w="149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6" name="Rectangle 795">
              <a:extLst>
                <a:ext uri="{FF2B5EF4-FFF2-40B4-BE49-F238E27FC236}">
                  <a16:creationId xmlns:a16="http://schemas.microsoft.com/office/drawing/2014/main" id="{A7EC51D3-3610-4509-9F87-748F7F32A11E}"/>
                </a:ext>
              </a:extLst>
            </p:cNvPr>
            <p:cNvSpPr/>
            <p:nvPr/>
          </p:nvSpPr>
          <p:spPr bwMode="auto">
            <a:xfrm>
              <a:off x="3263270" y="1998154"/>
              <a:ext cx="240635" cy="108881"/>
            </a:xfrm>
            <a:prstGeom prst="rect">
              <a:avLst/>
            </a:prstGeom>
            <a:pattFill prst="pct10">
              <a:fgClr>
                <a:schemeClr val="bg1"/>
              </a:fgClr>
              <a:bgClr>
                <a:schemeClr val="tx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F2D4007C-5AC7-4A91-A510-004025EB6DFA}"/>
                </a:ext>
              </a:extLst>
            </p:cNvPr>
            <p:cNvGrpSpPr/>
            <p:nvPr/>
          </p:nvGrpSpPr>
          <p:grpSpPr>
            <a:xfrm>
              <a:off x="3614782" y="1581435"/>
              <a:ext cx="329560" cy="464197"/>
              <a:chOff x="3868389" y="3385937"/>
              <a:chExt cx="293037" cy="412753"/>
            </a:xfrm>
          </p:grpSpPr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3BE20953-8E27-476F-8171-D385BFEA784E}"/>
                  </a:ext>
                </a:extLst>
              </p:cNvPr>
              <p:cNvSpPr/>
              <p:nvPr/>
            </p:nvSpPr>
            <p:spPr bwMode="auto">
              <a:xfrm>
                <a:off x="3884211" y="3398656"/>
                <a:ext cx="273940" cy="388170"/>
              </a:xfrm>
              <a:prstGeom prst="rect">
                <a:avLst/>
              </a:prstGeom>
              <a:pattFill prst="pct5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831" name="Group 21">
                <a:extLst>
                  <a:ext uri="{FF2B5EF4-FFF2-40B4-BE49-F238E27FC236}">
                    <a16:creationId xmlns:a16="http://schemas.microsoft.com/office/drawing/2014/main" id="{FB97248B-C0D7-41A8-8D92-32CFD57232A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8389" y="3385937"/>
                <a:ext cx="293037" cy="412753"/>
                <a:chOff x="2437" y="818"/>
                <a:chExt cx="164" cy="231"/>
              </a:xfrm>
              <a:solidFill>
                <a:schemeClr val="tx1"/>
              </a:solidFill>
            </p:grpSpPr>
            <p:sp>
              <p:nvSpPr>
                <p:cNvPr id="832" name="Freeform 22">
                  <a:extLst>
                    <a:ext uri="{FF2B5EF4-FFF2-40B4-BE49-F238E27FC236}">
                      <a16:creationId xmlns:a16="http://schemas.microsoft.com/office/drawing/2014/main" id="{197C0FDD-23E8-403B-B5C2-D19DB5BF21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949"/>
                  <a:ext cx="49" cy="40"/>
                </a:xfrm>
                <a:custGeom>
                  <a:avLst/>
                  <a:gdLst>
                    <a:gd name="T0" fmla="*/ 0 w 52"/>
                    <a:gd name="T1" fmla="*/ 53 h 53"/>
                    <a:gd name="T2" fmla="*/ 0 w 52"/>
                    <a:gd name="T3" fmla="*/ 53 h 53"/>
                    <a:gd name="T4" fmla="*/ 52 w 52"/>
                    <a:gd name="T5" fmla="*/ 53 h 53"/>
                    <a:gd name="T6" fmla="*/ 52 w 52"/>
                    <a:gd name="T7" fmla="*/ 0 h 53"/>
                    <a:gd name="T8" fmla="*/ 0 w 52"/>
                    <a:gd name="T9" fmla="*/ 0 h 53"/>
                    <a:gd name="T10" fmla="*/ 0 w 52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3">
                      <a:moveTo>
                        <a:pt x="0" y="53"/>
                      </a:moveTo>
                      <a:lnTo>
                        <a:pt x="0" y="53"/>
                      </a:lnTo>
                      <a:lnTo>
                        <a:pt x="52" y="53"/>
                      </a:lnTo>
                      <a:lnTo>
                        <a:pt x="52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C3C4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3" name="Freeform 23">
                  <a:extLst>
                    <a:ext uri="{FF2B5EF4-FFF2-40B4-BE49-F238E27FC236}">
                      <a16:creationId xmlns:a16="http://schemas.microsoft.com/office/drawing/2014/main" id="{F90AF89D-B5E6-40EF-9215-12AD6E98F4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37" y="818"/>
                  <a:ext cx="164" cy="231"/>
                </a:xfrm>
                <a:custGeom>
                  <a:avLst/>
                  <a:gdLst>
                    <a:gd name="T0" fmla="*/ 239 w 265"/>
                    <a:gd name="T1" fmla="*/ 106 h 372"/>
                    <a:gd name="T2" fmla="*/ 239 w 265"/>
                    <a:gd name="T3" fmla="*/ 106 h 372"/>
                    <a:gd name="T4" fmla="*/ 186 w 265"/>
                    <a:gd name="T5" fmla="*/ 106 h 372"/>
                    <a:gd name="T6" fmla="*/ 186 w 265"/>
                    <a:gd name="T7" fmla="*/ 53 h 372"/>
                    <a:gd name="T8" fmla="*/ 239 w 265"/>
                    <a:gd name="T9" fmla="*/ 53 h 372"/>
                    <a:gd name="T10" fmla="*/ 239 w 265"/>
                    <a:gd name="T11" fmla="*/ 106 h 372"/>
                    <a:gd name="T12" fmla="*/ 239 w 265"/>
                    <a:gd name="T13" fmla="*/ 186 h 372"/>
                    <a:gd name="T14" fmla="*/ 239 w 265"/>
                    <a:gd name="T15" fmla="*/ 186 h 372"/>
                    <a:gd name="T16" fmla="*/ 186 w 265"/>
                    <a:gd name="T17" fmla="*/ 186 h 372"/>
                    <a:gd name="T18" fmla="*/ 186 w 265"/>
                    <a:gd name="T19" fmla="*/ 133 h 372"/>
                    <a:gd name="T20" fmla="*/ 239 w 265"/>
                    <a:gd name="T21" fmla="*/ 133 h 372"/>
                    <a:gd name="T22" fmla="*/ 239 w 265"/>
                    <a:gd name="T23" fmla="*/ 186 h 372"/>
                    <a:gd name="T24" fmla="*/ 238 w 265"/>
                    <a:gd name="T25" fmla="*/ 266 h 372"/>
                    <a:gd name="T26" fmla="*/ 238 w 265"/>
                    <a:gd name="T27" fmla="*/ 266 h 372"/>
                    <a:gd name="T28" fmla="*/ 186 w 265"/>
                    <a:gd name="T29" fmla="*/ 266 h 372"/>
                    <a:gd name="T30" fmla="*/ 186 w 265"/>
                    <a:gd name="T31" fmla="*/ 213 h 372"/>
                    <a:gd name="T32" fmla="*/ 238 w 265"/>
                    <a:gd name="T33" fmla="*/ 213 h 372"/>
                    <a:gd name="T34" fmla="*/ 238 w 265"/>
                    <a:gd name="T35" fmla="*/ 266 h 372"/>
                    <a:gd name="T36" fmla="*/ 159 w 265"/>
                    <a:gd name="T37" fmla="*/ 106 h 372"/>
                    <a:gd name="T38" fmla="*/ 159 w 265"/>
                    <a:gd name="T39" fmla="*/ 106 h 372"/>
                    <a:gd name="T40" fmla="*/ 106 w 265"/>
                    <a:gd name="T41" fmla="*/ 106 h 372"/>
                    <a:gd name="T42" fmla="*/ 106 w 265"/>
                    <a:gd name="T43" fmla="*/ 53 h 372"/>
                    <a:gd name="T44" fmla="*/ 159 w 265"/>
                    <a:gd name="T45" fmla="*/ 53 h 372"/>
                    <a:gd name="T46" fmla="*/ 159 w 265"/>
                    <a:gd name="T47" fmla="*/ 106 h 372"/>
                    <a:gd name="T48" fmla="*/ 159 w 265"/>
                    <a:gd name="T49" fmla="*/ 186 h 372"/>
                    <a:gd name="T50" fmla="*/ 159 w 265"/>
                    <a:gd name="T51" fmla="*/ 186 h 372"/>
                    <a:gd name="T52" fmla="*/ 106 w 265"/>
                    <a:gd name="T53" fmla="*/ 186 h 372"/>
                    <a:gd name="T54" fmla="*/ 106 w 265"/>
                    <a:gd name="T55" fmla="*/ 133 h 372"/>
                    <a:gd name="T56" fmla="*/ 159 w 265"/>
                    <a:gd name="T57" fmla="*/ 133 h 372"/>
                    <a:gd name="T58" fmla="*/ 159 w 265"/>
                    <a:gd name="T59" fmla="*/ 186 h 372"/>
                    <a:gd name="T60" fmla="*/ 159 w 265"/>
                    <a:gd name="T61" fmla="*/ 266 h 372"/>
                    <a:gd name="T62" fmla="*/ 159 w 265"/>
                    <a:gd name="T63" fmla="*/ 266 h 372"/>
                    <a:gd name="T64" fmla="*/ 106 w 265"/>
                    <a:gd name="T65" fmla="*/ 266 h 372"/>
                    <a:gd name="T66" fmla="*/ 106 w 265"/>
                    <a:gd name="T67" fmla="*/ 213 h 372"/>
                    <a:gd name="T68" fmla="*/ 159 w 265"/>
                    <a:gd name="T69" fmla="*/ 213 h 372"/>
                    <a:gd name="T70" fmla="*/ 159 w 265"/>
                    <a:gd name="T71" fmla="*/ 266 h 372"/>
                    <a:gd name="T72" fmla="*/ 159 w 265"/>
                    <a:gd name="T73" fmla="*/ 346 h 372"/>
                    <a:gd name="T74" fmla="*/ 159 w 265"/>
                    <a:gd name="T75" fmla="*/ 346 h 372"/>
                    <a:gd name="T76" fmla="*/ 106 w 265"/>
                    <a:gd name="T77" fmla="*/ 346 h 372"/>
                    <a:gd name="T78" fmla="*/ 106 w 265"/>
                    <a:gd name="T79" fmla="*/ 293 h 372"/>
                    <a:gd name="T80" fmla="*/ 159 w 265"/>
                    <a:gd name="T81" fmla="*/ 293 h 372"/>
                    <a:gd name="T82" fmla="*/ 159 w 265"/>
                    <a:gd name="T83" fmla="*/ 346 h 372"/>
                    <a:gd name="T84" fmla="*/ 79 w 265"/>
                    <a:gd name="T85" fmla="*/ 186 h 372"/>
                    <a:gd name="T86" fmla="*/ 79 w 265"/>
                    <a:gd name="T87" fmla="*/ 186 h 372"/>
                    <a:gd name="T88" fmla="*/ 26 w 265"/>
                    <a:gd name="T89" fmla="*/ 186 h 372"/>
                    <a:gd name="T90" fmla="*/ 26 w 265"/>
                    <a:gd name="T91" fmla="*/ 133 h 372"/>
                    <a:gd name="T92" fmla="*/ 79 w 265"/>
                    <a:gd name="T93" fmla="*/ 133 h 372"/>
                    <a:gd name="T94" fmla="*/ 79 w 265"/>
                    <a:gd name="T95" fmla="*/ 186 h 372"/>
                    <a:gd name="T96" fmla="*/ 79 w 265"/>
                    <a:gd name="T97" fmla="*/ 266 h 372"/>
                    <a:gd name="T98" fmla="*/ 79 w 265"/>
                    <a:gd name="T99" fmla="*/ 266 h 372"/>
                    <a:gd name="T100" fmla="*/ 26 w 265"/>
                    <a:gd name="T101" fmla="*/ 266 h 372"/>
                    <a:gd name="T102" fmla="*/ 26 w 265"/>
                    <a:gd name="T103" fmla="*/ 213 h 372"/>
                    <a:gd name="T104" fmla="*/ 79 w 265"/>
                    <a:gd name="T105" fmla="*/ 213 h 372"/>
                    <a:gd name="T106" fmla="*/ 79 w 265"/>
                    <a:gd name="T107" fmla="*/ 266 h 372"/>
                    <a:gd name="T108" fmla="*/ 0 w 265"/>
                    <a:gd name="T109" fmla="*/ 372 h 372"/>
                    <a:gd name="T110" fmla="*/ 0 w 265"/>
                    <a:gd name="T111" fmla="*/ 372 h 372"/>
                    <a:gd name="T112" fmla="*/ 265 w 265"/>
                    <a:gd name="T113" fmla="*/ 372 h 372"/>
                    <a:gd name="T114" fmla="*/ 265 w 265"/>
                    <a:gd name="T115" fmla="*/ 0 h 372"/>
                    <a:gd name="T116" fmla="*/ 0 w 265"/>
                    <a:gd name="T117" fmla="*/ 0 h 372"/>
                    <a:gd name="T118" fmla="*/ 0 w 265"/>
                    <a:gd name="T119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5" h="372">
                      <a:moveTo>
                        <a:pt x="239" y="106"/>
                      </a:moveTo>
                      <a:lnTo>
                        <a:pt x="239" y="106"/>
                      </a:lnTo>
                      <a:lnTo>
                        <a:pt x="186" y="106"/>
                      </a:lnTo>
                      <a:lnTo>
                        <a:pt x="186" y="53"/>
                      </a:lnTo>
                      <a:lnTo>
                        <a:pt x="239" y="53"/>
                      </a:lnTo>
                      <a:lnTo>
                        <a:pt x="239" y="106"/>
                      </a:lnTo>
                      <a:close/>
                      <a:moveTo>
                        <a:pt x="239" y="186"/>
                      </a:moveTo>
                      <a:lnTo>
                        <a:pt x="239" y="186"/>
                      </a:lnTo>
                      <a:lnTo>
                        <a:pt x="186" y="186"/>
                      </a:lnTo>
                      <a:lnTo>
                        <a:pt x="186" y="133"/>
                      </a:lnTo>
                      <a:lnTo>
                        <a:pt x="239" y="133"/>
                      </a:lnTo>
                      <a:lnTo>
                        <a:pt x="239" y="186"/>
                      </a:lnTo>
                      <a:close/>
                      <a:moveTo>
                        <a:pt x="238" y="266"/>
                      </a:moveTo>
                      <a:lnTo>
                        <a:pt x="238" y="266"/>
                      </a:lnTo>
                      <a:lnTo>
                        <a:pt x="186" y="266"/>
                      </a:lnTo>
                      <a:lnTo>
                        <a:pt x="186" y="213"/>
                      </a:lnTo>
                      <a:lnTo>
                        <a:pt x="238" y="213"/>
                      </a:lnTo>
                      <a:lnTo>
                        <a:pt x="238" y="266"/>
                      </a:lnTo>
                      <a:close/>
                      <a:moveTo>
                        <a:pt x="159" y="106"/>
                      </a:moveTo>
                      <a:lnTo>
                        <a:pt x="159" y="106"/>
                      </a:lnTo>
                      <a:lnTo>
                        <a:pt x="106" y="106"/>
                      </a:lnTo>
                      <a:lnTo>
                        <a:pt x="106" y="53"/>
                      </a:lnTo>
                      <a:lnTo>
                        <a:pt x="159" y="53"/>
                      </a:lnTo>
                      <a:lnTo>
                        <a:pt x="159" y="106"/>
                      </a:lnTo>
                      <a:close/>
                      <a:moveTo>
                        <a:pt x="159" y="186"/>
                      </a:moveTo>
                      <a:lnTo>
                        <a:pt x="159" y="186"/>
                      </a:lnTo>
                      <a:lnTo>
                        <a:pt x="106" y="186"/>
                      </a:lnTo>
                      <a:lnTo>
                        <a:pt x="106" y="133"/>
                      </a:lnTo>
                      <a:lnTo>
                        <a:pt x="159" y="133"/>
                      </a:lnTo>
                      <a:lnTo>
                        <a:pt x="159" y="186"/>
                      </a:lnTo>
                      <a:close/>
                      <a:moveTo>
                        <a:pt x="159" y="266"/>
                      </a:moveTo>
                      <a:lnTo>
                        <a:pt x="159" y="266"/>
                      </a:lnTo>
                      <a:lnTo>
                        <a:pt x="106" y="266"/>
                      </a:lnTo>
                      <a:lnTo>
                        <a:pt x="106" y="213"/>
                      </a:lnTo>
                      <a:lnTo>
                        <a:pt x="159" y="213"/>
                      </a:lnTo>
                      <a:lnTo>
                        <a:pt x="159" y="266"/>
                      </a:lnTo>
                      <a:close/>
                      <a:moveTo>
                        <a:pt x="159" y="346"/>
                      </a:moveTo>
                      <a:lnTo>
                        <a:pt x="159" y="346"/>
                      </a:lnTo>
                      <a:lnTo>
                        <a:pt x="106" y="346"/>
                      </a:lnTo>
                      <a:lnTo>
                        <a:pt x="106" y="293"/>
                      </a:lnTo>
                      <a:lnTo>
                        <a:pt x="159" y="293"/>
                      </a:lnTo>
                      <a:lnTo>
                        <a:pt x="159" y="346"/>
                      </a:lnTo>
                      <a:close/>
                      <a:moveTo>
                        <a:pt x="79" y="186"/>
                      </a:moveTo>
                      <a:lnTo>
                        <a:pt x="79" y="186"/>
                      </a:lnTo>
                      <a:lnTo>
                        <a:pt x="26" y="186"/>
                      </a:lnTo>
                      <a:lnTo>
                        <a:pt x="26" y="133"/>
                      </a:lnTo>
                      <a:lnTo>
                        <a:pt x="79" y="133"/>
                      </a:lnTo>
                      <a:lnTo>
                        <a:pt x="79" y="186"/>
                      </a:lnTo>
                      <a:close/>
                      <a:moveTo>
                        <a:pt x="79" y="266"/>
                      </a:moveTo>
                      <a:lnTo>
                        <a:pt x="79" y="266"/>
                      </a:lnTo>
                      <a:lnTo>
                        <a:pt x="26" y="266"/>
                      </a:lnTo>
                      <a:lnTo>
                        <a:pt x="26" y="213"/>
                      </a:lnTo>
                      <a:lnTo>
                        <a:pt x="79" y="213"/>
                      </a:lnTo>
                      <a:lnTo>
                        <a:pt x="79" y="266"/>
                      </a:lnTo>
                      <a:close/>
                      <a:moveTo>
                        <a:pt x="0" y="372"/>
                      </a:moveTo>
                      <a:lnTo>
                        <a:pt x="0" y="372"/>
                      </a:lnTo>
                      <a:lnTo>
                        <a:pt x="265" y="372"/>
                      </a:lnTo>
                      <a:lnTo>
                        <a:pt x="265" y="0"/>
                      </a:lnTo>
                      <a:lnTo>
                        <a:pt x="0" y="0"/>
                      </a:lnTo>
                      <a:lnTo>
                        <a:pt x="0" y="372"/>
                      </a:lnTo>
                      <a:close/>
                    </a:path>
                  </a:pathLst>
                </a:custGeom>
                <a:pattFill prst="pct10">
                  <a:fgClr>
                    <a:schemeClr val="bg1"/>
                  </a:fgClr>
                  <a:bgClr>
                    <a:schemeClr val="tx2"/>
                  </a:bgClr>
                </a:patt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98" name="Graphic 40">
              <a:extLst>
                <a:ext uri="{FF2B5EF4-FFF2-40B4-BE49-F238E27FC236}">
                  <a16:creationId xmlns:a16="http://schemas.microsoft.com/office/drawing/2014/main" id="{744D9744-5E23-4DD0-93AD-2B3C1A853218}"/>
                </a:ext>
              </a:extLst>
            </p:cNvPr>
            <p:cNvSpPr/>
            <p:nvPr/>
          </p:nvSpPr>
          <p:spPr>
            <a:xfrm>
              <a:off x="3498503" y="1759337"/>
              <a:ext cx="184715" cy="307859"/>
            </a:xfrm>
            <a:custGeom>
              <a:avLst/>
              <a:gdLst>
                <a:gd name="connsiteX0" fmla="*/ 0 w 184715"/>
                <a:gd name="connsiteY0" fmla="*/ 0 h 307859"/>
                <a:gd name="connsiteX1" fmla="*/ 0 w 184715"/>
                <a:gd name="connsiteY1" fmla="*/ 310938 h 307859"/>
                <a:gd name="connsiteX2" fmla="*/ 79017 w 184715"/>
                <a:gd name="connsiteY2" fmla="*/ 310938 h 307859"/>
                <a:gd name="connsiteX3" fmla="*/ 79017 w 184715"/>
                <a:gd name="connsiteY3" fmla="*/ 234999 h 307859"/>
                <a:gd name="connsiteX4" fmla="*/ 102619 w 184715"/>
                <a:gd name="connsiteY4" fmla="*/ 234999 h 307859"/>
                <a:gd name="connsiteX5" fmla="*/ 102619 w 184715"/>
                <a:gd name="connsiteY5" fmla="*/ 310938 h 307859"/>
                <a:gd name="connsiteX6" fmla="*/ 185741 w 184715"/>
                <a:gd name="connsiteY6" fmla="*/ 310938 h 307859"/>
                <a:gd name="connsiteX7" fmla="*/ 185741 w 184715"/>
                <a:gd name="connsiteY7" fmla="*/ 0 h 307859"/>
                <a:gd name="connsiteX8" fmla="*/ 0 w 184715"/>
                <a:gd name="connsiteY8" fmla="*/ 0 h 307859"/>
                <a:gd name="connsiteX9" fmla="*/ 68755 w 184715"/>
                <a:gd name="connsiteY9" fmla="*/ 186768 h 307859"/>
                <a:gd name="connsiteX10" fmla="*/ 68755 w 184715"/>
                <a:gd name="connsiteY10" fmla="*/ 193951 h 307859"/>
                <a:gd name="connsiteX11" fmla="*/ 54388 w 184715"/>
                <a:gd name="connsiteY11" fmla="*/ 193951 h 307859"/>
                <a:gd name="connsiteX12" fmla="*/ 54388 w 184715"/>
                <a:gd name="connsiteY12" fmla="*/ 179584 h 307859"/>
                <a:gd name="connsiteX13" fmla="*/ 68755 w 184715"/>
                <a:gd name="connsiteY13" fmla="*/ 179584 h 307859"/>
                <a:gd name="connsiteX14" fmla="*/ 68755 w 184715"/>
                <a:gd name="connsiteY14" fmla="*/ 186768 h 307859"/>
                <a:gd name="connsiteX15" fmla="*/ 68755 w 184715"/>
                <a:gd name="connsiteY15" fmla="*/ 125196 h 307859"/>
                <a:gd name="connsiteX16" fmla="*/ 68755 w 184715"/>
                <a:gd name="connsiteY16" fmla="*/ 132379 h 307859"/>
                <a:gd name="connsiteX17" fmla="*/ 54388 w 184715"/>
                <a:gd name="connsiteY17" fmla="*/ 132379 h 307859"/>
                <a:gd name="connsiteX18" fmla="*/ 54388 w 184715"/>
                <a:gd name="connsiteY18" fmla="*/ 116986 h 307859"/>
                <a:gd name="connsiteX19" fmla="*/ 68755 w 184715"/>
                <a:gd name="connsiteY19" fmla="*/ 116986 h 307859"/>
                <a:gd name="connsiteX20" fmla="*/ 68755 w 184715"/>
                <a:gd name="connsiteY20" fmla="*/ 125196 h 307859"/>
                <a:gd name="connsiteX21" fmla="*/ 68755 w 184715"/>
                <a:gd name="connsiteY21" fmla="*/ 61572 h 307859"/>
                <a:gd name="connsiteX22" fmla="*/ 68755 w 184715"/>
                <a:gd name="connsiteY22" fmla="*/ 68755 h 307859"/>
                <a:gd name="connsiteX23" fmla="*/ 54388 w 184715"/>
                <a:gd name="connsiteY23" fmla="*/ 68755 h 307859"/>
                <a:gd name="connsiteX24" fmla="*/ 54388 w 184715"/>
                <a:gd name="connsiteY24" fmla="*/ 54388 h 307859"/>
                <a:gd name="connsiteX25" fmla="*/ 68755 w 184715"/>
                <a:gd name="connsiteY25" fmla="*/ 54388 h 307859"/>
                <a:gd name="connsiteX26" fmla="*/ 68755 w 184715"/>
                <a:gd name="connsiteY26" fmla="*/ 61572 h 307859"/>
                <a:gd name="connsiteX27" fmla="*/ 130327 w 184715"/>
                <a:gd name="connsiteY27" fmla="*/ 186768 h 307859"/>
                <a:gd name="connsiteX28" fmla="*/ 130327 w 184715"/>
                <a:gd name="connsiteY28" fmla="*/ 193951 h 307859"/>
                <a:gd name="connsiteX29" fmla="*/ 115960 w 184715"/>
                <a:gd name="connsiteY29" fmla="*/ 193951 h 307859"/>
                <a:gd name="connsiteX30" fmla="*/ 115960 w 184715"/>
                <a:gd name="connsiteY30" fmla="*/ 179584 h 307859"/>
                <a:gd name="connsiteX31" fmla="*/ 130327 w 184715"/>
                <a:gd name="connsiteY31" fmla="*/ 179584 h 307859"/>
                <a:gd name="connsiteX32" fmla="*/ 130327 w 184715"/>
                <a:gd name="connsiteY32" fmla="*/ 186768 h 307859"/>
                <a:gd name="connsiteX33" fmla="*/ 130327 w 184715"/>
                <a:gd name="connsiteY33" fmla="*/ 125196 h 307859"/>
                <a:gd name="connsiteX34" fmla="*/ 130327 w 184715"/>
                <a:gd name="connsiteY34" fmla="*/ 132379 h 307859"/>
                <a:gd name="connsiteX35" fmla="*/ 115960 w 184715"/>
                <a:gd name="connsiteY35" fmla="*/ 132379 h 307859"/>
                <a:gd name="connsiteX36" fmla="*/ 115960 w 184715"/>
                <a:gd name="connsiteY36" fmla="*/ 116986 h 307859"/>
                <a:gd name="connsiteX37" fmla="*/ 130327 w 184715"/>
                <a:gd name="connsiteY37" fmla="*/ 116986 h 307859"/>
                <a:gd name="connsiteX38" fmla="*/ 130327 w 184715"/>
                <a:gd name="connsiteY38" fmla="*/ 125196 h 307859"/>
                <a:gd name="connsiteX39" fmla="*/ 130327 w 184715"/>
                <a:gd name="connsiteY39" fmla="*/ 61572 h 307859"/>
                <a:gd name="connsiteX40" fmla="*/ 130327 w 184715"/>
                <a:gd name="connsiteY40" fmla="*/ 68755 h 307859"/>
                <a:gd name="connsiteX41" fmla="*/ 115960 w 184715"/>
                <a:gd name="connsiteY41" fmla="*/ 68755 h 307859"/>
                <a:gd name="connsiteX42" fmla="*/ 115960 w 184715"/>
                <a:gd name="connsiteY42" fmla="*/ 54388 h 307859"/>
                <a:gd name="connsiteX43" fmla="*/ 130327 w 184715"/>
                <a:gd name="connsiteY43" fmla="*/ 54388 h 307859"/>
                <a:gd name="connsiteX44" fmla="*/ 130327 w 184715"/>
                <a:gd name="connsiteY44" fmla="*/ 61572 h 30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4715" h="307859">
                  <a:moveTo>
                    <a:pt x="0" y="0"/>
                  </a:moveTo>
                  <a:lnTo>
                    <a:pt x="0" y="310938"/>
                  </a:lnTo>
                  <a:lnTo>
                    <a:pt x="79017" y="310938"/>
                  </a:lnTo>
                  <a:lnTo>
                    <a:pt x="79017" y="234999"/>
                  </a:lnTo>
                  <a:lnTo>
                    <a:pt x="102619" y="234999"/>
                  </a:lnTo>
                  <a:lnTo>
                    <a:pt x="102619" y="310938"/>
                  </a:lnTo>
                  <a:lnTo>
                    <a:pt x="185741" y="310938"/>
                  </a:lnTo>
                  <a:lnTo>
                    <a:pt x="185741" y="0"/>
                  </a:lnTo>
                  <a:lnTo>
                    <a:pt x="0" y="0"/>
                  </a:lnTo>
                  <a:close/>
                  <a:moveTo>
                    <a:pt x="68755" y="186768"/>
                  </a:moveTo>
                  <a:lnTo>
                    <a:pt x="68755" y="193951"/>
                  </a:lnTo>
                  <a:lnTo>
                    <a:pt x="54388" y="193951"/>
                  </a:lnTo>
                  <a:lnTo>
                    <a:pt x="54388" y="179584"/>
                  </a:lnTo>
                  <a:lnTo>
                    <a:pt x="68755" y="179584"/>
                  </a:lnTo>
                  <a:lnTo>
                    <a:pt x="68755" y="186768"/>
                  </a:lnTo>
                  <a:close/>
                  <a:moveTo>
                    <a:pt x="68755" y="125196"/>
                  </a:moveTo>
                  <a:lnTo>
                    <a:pt x="68755" y="132379"/>
                  </a:lnTo>
                  <a:lnTo>
                    <a:pt x="54388" y="132379"/>
                  </a:lnTo>
                  <a:lnTo>
                    <a:pt x="54388" y="116986"/>
                  </a:lnTo>
                  <a:lnTo>
                    <a:pt x="68755" y="116986"/>
                  </a:lnTo>
                  <a:lnTo>
                    <a:pt x="68755" y="125196"/>
                  </a:lnTo>
                  <a:close/>
                  <a:moveTo>
                    <a:pt x="68755" y="61572"/>
                  </a:moveTo>
                  <a:lnTo>
                    <a:pt x="68755" y="68755"/>
                  </a:lnTo>
                  <a:lnTo>
                    <a:pt x="54388" y="68755"/>
                  </a:lnTo>
                  <a:lnTo>
                    <a:pt x="54388" y="54388"/>
                  </a:lnTo>
                  <a:lnTo>
                    <a:pt x="68755" y="54388"/>
                  </a:lnTo>
                  <a:lnTo>
                    <a:pt x="68755" y="61572"/>
                  </a:lnTo>
                  <a:close/>
                  <a:moveTo>
                    <a:pt x="130327" y="186768"/>
                  </a:moveTo>
                  <a:lnTo>
                    <a:pt x="130327" y="193951"/>
                  </a:lnTo>
                  <a:lnTo>
                    <a:pt x="115960" y="193951"/>
                  </a:lnTo>
                  <a:lnTo>
                    <a:pt x="115960" y="179584"/>
                  </a:lnTo>
                  <a:lnTo>
                    <a:pt x="130327" y="179584"/>
                  </a:lnTo>
                  <a:lnTo>
                    <a:pt x="130327" y="186768"/>
                  </a:lnTo>
                  <a:close/>
                  <a:moveTo>
                    <a:pt x="130327" y="125196"/>
                  </a:moveTo>
                  <a:lnTo>
                    <a:pt x="130327" y="132379"/>
                  </a:lnTo>
                  <a:lnTo>
                    <a:pt x="115960" y="132379"/>
                  </a:lnTo>
                  <a:lnTo>
                    <a:pt x="115960" y="116986"/>
                  </a:lnTo>
                  <a:lnTo>
                    <a:pt x="130327" y="116986"/>
                  </a:lnTo>
                  <a:lnTo>
                    <a:pt x="130327" y="125196"/>
                  </a:lnTo>
                  <a:close/>
                  <a:moveTo>
                    <a:pt x="130327" y="61572"/>
                  </a:moveTo>
                  <a:lnTo>
                    <a:pt x="130327" y="68755"/>
                  </a:lnTo>
                  <a:lnTo>
                    <a:pt x="115960" y="68755"/>
                  </a:lnTo>
                  <a:lnTo>
                    <a:pt x="115960" y="54388"/>
                  </a:lnTo>
                  <a:lnTo>
                    <a:pt x="130327" y="54388"/>
                  </a:lnTo>
                  <a:lnTo>
                    <a:pt x="130327" y="61572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bg1">
                  <a:lumMod val="75000"/>
                </a:schemeClr>
              </a:bgClr>
            </a:pattFill>
            <a:ln w="10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799" name="Group 188">
              <a:extLst>
                <a:ext uri="{FF2B5EF4-FFF2-40B4-BE49-F238E27FC236}">
                  <a16:creationId xmlns:a16="http://schemas.microsoft.com/office/drawing/2014/main" id="{743A4B44-7A16-4E26-9955-0D39E04A8C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39827" y="1827479"/>
              <a:ext cx="286471" cy="295115"/>
              <a:chOff x="4156" y="2737"/>
              <a:chExt cx="232" cy="239"/>
            </a:xfrm>
            <a:solidFill>
              <a:schemeClr val="tx2"/>
            </a:solidFill>
          </p:grpSpPr>
          <p:sp>
            <p:nvSpPr>
              <p:cNvPr id="800" name="Freeform 189">
                <a:extLst>
                  <a:ext uri="{FF2B5EF4-FFF2-40B4-BE49-F238E27FC236}">
                    <a16:creationId xmlns:a16="http://schemas.microsoft.com/office/drawing/2014/main" id="{959B9D37-4989-4FD4-A3BA-7080AF7F2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" y="2852"/>
                <a:ext cx="215" cy="124"/>
              </a:xfrm>
              <a:custGeom>
                <a:avLst/>
                <a:gdLst>
                  <a:gd name="T0" fmla="*/ 41 w 346"/>
                  <a:gd name="T1" fmla="*/ 173 h 200"/>
                  <a:gd name="T2" fmla="*/ 41 w 346"/>
                  <a:gd name="T3" fmla="*/ 173 h 200"/>
                  <a:gd name="T4" fmla="*/ 40 w 346"/>
                  <a:gd name="T5" fmla="*/ 67 h 200"/>
                  <a:gd name="T6" fmla="*/ 306 w 346"/>
                  <a:gd name="T7" fmla="*/ 67 h 200"/>
                  <a:gd name="T8" fmla="*/ 307 w 346"/>
                  <a:gd name="T9" fmla="*/ 173 h 200"/>
                  <a:gd name="T10" fmla="*/ 41 w 346"/>
                  <a:gd name="T11" fmla="*/ 173 h 200"/>
                  <a:gd name="T12" fmla="*/ 306 w 346"/>
                  <a:gd name="T13" fmla="*/ 0 h 200"/>
                  <a:gd name="T14" fmla="*/ 306 w 346"/>
                  <a:gd name="T15" fmla="*/ 0 h 200"/>
                  <a:gd name="T16" fmla="*/ 279 w 346"/>
                  <a:gd name="T17" fmla="*/ 27 h 200"/>
                  <a:gd name="T18" fmla="*/ 253 w 346"/>
                  <a:gd name="T19" fmla="*/ 0 h 200"/>
                  <a:gd name="T20" fmla="*/ 226 w 346"/>
                  <a:gd name="T21" fmla="*/ 27 h 200"/>
                  <a:gd name="T22" fmla="*/ 199 w 346"/>
                  <a:gd name="T23" fmla="*/ 0 h 200"/>
                  <a:gd name="T24" fmla="*/ 173 w 346"/>
                  <a:gd name="T25" fmla="*/ 27 h 200"/>
                  <a:gd name="T26" fmla="*/ 146 w 346"/>
                  <a:gd name="T27" fmla="*/ 0 h 200"/>
                  <a:gd name="T28" fmla="*/ 120 w 346"/>
                  <a:gd name="T29" fmla="*/ 27 h 200"/>
                  <a:gd name="T30" fmla="*/ 93 w 346"/>
                  <a:gd name="T31" fmla="*/ 0 h 200"/>
                  <a:gd name="T32" fmla="*/ 66 w 346"/>
                  <a:gd name="T33" fmla="*/ 27 h 200"/>
                  <a:gd name="T34" fmla="*/ 40 w 346"/>
                  <a:gd name="T35" fmla="*/ 0 h 200"/>
                  <a:gd name="T36" fmla="*/ 13 w 346"/>
                  <a:gd name="T37" fmla="*/ 27 h 200"/>
                  <a:gd name="T38" fmla="*/ 0 w 346"/>
                  <a:gd name="T39" fmla="*/ 23 h 200"/>
                  <a:gd name="T40" fmla="*/ 0 w 346"/>
                  <a:gd name="T41" fmla="*/ 200 h 200"/>
                  <a:gd name="T42" fmla="*/ 346 w 346"/>
                  <a:gd name="T43" fmla="*/ 200 h 200"/>
                  <a:gd name="T44" fmla="*/ 346 w 346"/>
                  <a:gd name="T45" fmla="*/ 23 h 200"/>
                  <a:gd name="T46" fmla="*/ 333 w 346"/>
                  <a:gd name="T47" fmla="*/ 27 h 200"/>
                  <a:gd name="T48" fmla="*/ 306 w 346"/>
                  <a:gd name="T4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6" h="200">
                    <a:moveTo>
                      <a:pt x="41" y="173"/>
                    </a:moveTo>
                    <a:lnTo>
                      <a:pt x="41" y="173"/>
                    </a:lnTo>
                    <a:lnTo>
                      <a:pt x="40" y="67"/>
                    </a:lnTo>
                    <a:lnTo>
                      <a:pt x="306" y="67"/>
                    </a:lnTo>
                    <a:lnTo>
                      <a:pt x="307" y="173"/>
                    </a:lnTo>
                    <a:lnTo>
                      <a:pt x="41" y="173"/>
                    </a:lnTo>
                    <a:close/>
                    <a:moveTo>
                      <a:pt x="306" y="0"/>
                    </a:moveTo>
                    <a:lnTo>
                      <a:pt x="306" y="0"/>
                    </a:lnTo>
                    <a:cubicBezTo>
                      <a:pt x="306" y="15"/>
                      <a:pt x="294" y="27"/>
                      <a:pt x="279" y="27"/>
                    </a:cubicBezTo>
                    <a:cubicBezTo>
                      <a:pt x="265" y="27"/>
                      <a:pt x="253" y="15"/>
                      <a:pt x="253" y="0"/>
                    </a:cubicBezTo>
                    <a:cubicBezTo>
                      <a:pt x="253" y="15"/>
                      <a:pt x="241" y="27"/>
                      <a:pt x="226" y="27"/>
                    </a:cubicBezTo>
                    <a:cubicBezTo>
                      <a:pt x="211" y="27"/>
                      <a:pt x="200" y="15"/>
                      <a:pt x="199" y="0"/>
                    </a:cubicBezTo>
                    <a:cubicBezTo>
                      <a:pt x="199" y="15"/>
                      <a:pt x="187" y="27"/>
                      <a:pt x="173" y="27"/>
                    </a:cubicBezTo>
                    <a:cubicBezTo>
                      <a:pt x="158" y="27"/>
                      <a:pt x="146" y="15"/>
                      <a:pt x="146" y="0"/>
                    </a:cubicBezTo>
                    <a:cubicBezTo>
                      <a:pt x="146" y="15"/>
                      <a:pt x="134" y="27"/>
                      <a:pt x="120" y="27"/>
                    </a:cubicBezTo>
                    <a:cubicBezTo>
                      <a:pt x="105" y="27"/>
                      <a:pt x="93" y="15"/>
                      <a:pt x="93" y="0"/>
                    </a:cubicBezTo>
                    <a:cubicBezTo>
                      <a:pt x="93" y="15"/>
                      <a:pt x="81" y="27"/>
                      <a:pt x="66" y="27"/>
                    </a:cubicBezTo>
                    <a:cubicBezTo>
                      <a:pt x="52" y="27"/>
                      <a:pt x="40" y="15"/>
                      <a:pt x="40" y="0"/>
                    </a:cubicBezTo>
                    <a:cubicBezTo>
                      <a:pt x="39" y="15"/>
                      <a:pt x="28" y="27"/>
                      <a:pt x="13" y="27"/>
                    </a:cubicBezTo>
                    <a:cubicBezTo>
                      <a:pt x="8" y="27"/>
                      <a:pt x="4" y="25"/>
                      <a:pt x="0" y="23"/>
                    </a:cubicBezTo>
                    <a:lnTo>
                      <a:pt x="0" y="200"/>
                    </a:lnTo>
                    <a:lnTo>
                      <a:pt x="346" y="200"/>
                    </a:lnTo>
                    <a:lnTo>
                      <a:pt x="346" y="23"/>
                    </a:lnTo>
                    <a:cubicBezTo>
                      <a:pt x="342" y="25"/>
                      <a:pt x="338" y="27"/>
                      <a:pt x="333" y="27"/>
                    </a:cubicBezTo>
                    <a:cubicBezTo>
                      <a:pt x="318" y="27"/>
                      <a:pt x="306" y="15"/>
                      <a:pt x="306" y="0"/>
                    </a:cubicBez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tx2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1" name="Freeform 190">
                <a:extLst>
                  <a:ext uri="{FF2B5EF4-FFF2-40B4-BE49-F238E27FC236}">
                    <a16:creationId xmlns:a16="http://schemas.microsoft.com/office/drawing/2014/main" id="{7B632EB8-2281-4525-A760-117C49396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2836"/>
                <a:ext cx="34" cy="33"/>
              </a:xfrm>
              <a:custGeom>
                <a:avLst/>
                <a:gdLst>
                  <a:gd name="T0" fmla="*/ 54 w 54"/>
                  <a:gd name="T1" fmla="*/ 0 h 53"/>
                  <a:gd name="T2" fmla="*/ 54 w 54"/>
                  <a:gd name="T3" fmla="*/ 0 h 53"/>
                  <a:gd name="T4" fmla="*/ 54 w 54"/>
                  <a:gd name="T5" fmla="*/ 26 h 53"/>
                  <a:gd name="T6" fmla="*/ 54 w 54"/>
                  <a:gd name="T7" fmla="*/ 26 h 53"/>
                  <a:gd name="T8" fmla="*/ 27 w 54"/>
                  <a:gd name="T9" fmla="*/ 53 h 53"/>
                  <a:gd name="T10" fmla="*/ 14 w 54"/>
                  <a:gd name="T11" fmla="*/ 49 h 53"/>
                  <a:gd name="T12" fmla="*/ 0 w 54"/>
                  <a:gd name="T13" fmla="*/ 26 h 53"/>
                  <a:gd name="T14" fmla="*/ 0 w 54"/>
                  <a:gd name="T15" fmla="*/ 0 h 53"/>
                  <a:gd name="T16" fmla="*/ 54 w 54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3">
                    <a:moveTo>
                      <a:pt x="54" y="0"/>
                    </a:moveTo>
                    <a:lnTo>
                      <a:pt x="54" y="0"/>
                    </a:lnTo>
                    <a:lnTo>
                      <a:pt x="54" y="26"/>
                    </a:lnTo>
                    <a:lnTo>
                      <a:pt x="54" y="26"/>
                    </a:lnTo>
                    <a:cubicBezTo>
                      <a:pt x="53" y="41"/>
                      <a:pt x="42" y="53"/>
                      <a:pt x="27" y="53"/>
                    </a:cubicBezTo>
                    <a:cubicBezTo>
                      <a:pt x="22" y="53"/>
                      <a:pt x="18" y="51"/>
                      <a:pt x="14" y="49"/>
                    </a:cubicBezTo>
                    <a:cubicBezTo>
                      <a:pt x="6" y="45"/>
                      <a:pt x="0" y="36"/>
                      <a:pt x="0" y="26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pattFill prst="pct5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2" name="Freeform 191">
                <a:extLst>
                  <a:ext uri="{FF2B5EF4-FFF2-40B4-BE49-F238E27FC236}">
                    <a16:creationId xmlns:a16="http://schemas.microsoft.com/office/drawing/2014/main" id="{596CD2DD-AB47-4140-8943-558ECBA40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pattFill prst="pct5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3" name="Freeform 192">
                <a:extLst>
                  <a:ext uri="{FF2B5EF4-FFF2-40B4-BE49-F238E27FC236}">
                    <a16:creationId xmlns:a16="http://schemas.microsoft.com/office/drawing/2014/main" id="{D022237A-4148-43F1-856B-F91E83805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36"/>
                <a:ext cx="0" cy="16"/>
              </a:xfrm>
              <a:custGeom>
                <a:avLst/>
                <a:gdLst>
                  <a:gd name="T0" fmla="*/ 0 h 26"/>
                  <a:gd name="T1" fmla="*/ 0 h 26"/>
                  <a:gd name="T2" fmla="*/ 0 h 26"/>
                  <a:gd name="T3" fmla="*/ 26 h 26"/>
                  <a:gd name="T4" fmla="*/ 26 h 26"/>
                  <a:gd name="T5" fmla="*/ 0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4" name="Freeform 193">
                <a:extLst>
                  <a:ext uri="{FF2B5EF4-FFF2-40B4-BE49-F238E27FC236}">
                    <a16:creationId xmlns:a16="http://schemas.microsoft.com/office/drawing/2014/main" id="{06080782-BA32-49B0-962B-B0BA5ADDA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5" name="Freeform 194">
                <a:extLst>
                  <a:ext uri="{FF2B5EF4-FFF2-40B4-BE49-F238E27FC236}">
                    <a16:creationId xmlns:a16="http://schemas.microsoft.com/office/drawing/2014/main" id="{A8687366-860D-41D7-98E3-E5373837E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36"/>
                <a:ext cx="32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pattFill prst="pct5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6" name="Freeform 195">
                <a:extLst>
                  <a:ext uri="{FF2B5EF4-FFF2-40B4-BE49-F238E27FC236}">
                    <a16:creationId xmlns:a16="http://schemas.microsoft.com/office/drawing/2014/main" id="{E0362CA3-6FDF-4AFF-980E-421A01D1D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7" name="Freeform 196">
                <a:extLst>
                  <a:ext uri="{FF2B5EF4-FFF2-40B4-BE49-F238E27FC236}">
                    <a16:creationId xmlns:a16="http://schemas.microsoft.com/office/drawing/2014/main" id="{01752F36-E5E1-423D-8F6F-227AAF3A2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8" name="Freeform 197">
                <a:extLst>
                  <a:ext uri="{FF2B5EF4-FFF2-40B4-BE49-F238E27FC236}">
                    <a16:creationId xmlns:a16="http://schemas.microsoft.com/office/drawing/2014/main" id="{8289BD86-7535-4165-AE2C-D5F7E40CE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36"/>
                <a:ext cx="33" cy="33"/>
              </a:xfrm>
              <a:custGeom>
                <a:avLst/>
                <a:gdLst>
                  <a:gd name="T0" fmla="*/ 53 w 53"/>
                  <a:gd name="T1" fmla="*/ 26 h 53"/>
                  <a:gd name="T2" fmla="*/ 53 w 53"/>
                  <a:gd name="T3" fmla="*/ 26 h 53"/>
                  <a:gd name="T4" fmla="*/ 27 w 53"/>
                  <a:gd name="T5" fmla="*/ 53 h 53"/>
                  <a:gd name="T6" fmla="*/ 0 w 53"/>
                  <a:gd name="T7" fmla="*/ 26 h 53"/>
                  <a:gd name="T8" fmla="*/ 0 w 53"/>
                  <a:gd name="T9" fmla="*/ 26 h 53"/>
                  <a:gd name="T10" fmla="*/ 0 w 53"/>
                  <a:gd name="T11" fmla="*/ 0 h 53"/>
                  <a:gd name="T12" fmla="*/ 53 w 53"/>
                  <a:gd name="T13" fmla="*/ 0 h 53"/>
                  <a:gd name="T14" fmla="*/ 53 w 53"/>
                  <a:gd name="T15" fmla="*/ 26 h 53"/>
                  <a:gd name="T16" fmla="*/ 53 w 53"/>
                  <a:gd name="T17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26"/>
                    </a:moveTo>
                    <a:lnTo>
                      <a:pt x="53" y="26"/>
                    </a:lnTo>
                    <a:cubicBezTo>
                      <a:pt x="53" y="41"/>
                      <a:pt x="41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26"/>
                    </a:lnTo>
                    <a:cubicBezTo>
                      <a:pt x="53" y="26"/>
                      <a:pt x="53" y="26"/>
                      <a:pt x="53" y="26"/>
                    </a:cubicBezTo>
                    <a:close/>
                  </a:path>
                </a:pathLst>
              </a:custGeom>
              <a:pattFill prst="pct5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9" name="Freeform 198">
                <a:extLst>
                  <a:ext uri="{FF2B5EF4-FFF2-40B4-BE49-F238E27FC236}">
                    <a16:creationId xmlns:a16="http://schemas.microsoft.com/office/drawing/2014/main" id="{C1A224F7-2CD8-4708-B1F5-6661E07FE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0" name="Freeform 199">
                <a:extLst>
                  <a:ext uri="{FF2B5EF4-FFF2-40B4-BE49-F238E27FC236}">
                    <a16:creationId xmlns:a16="http://schemas.microsoft.com/office/drawing/2014/main" id="{CFCF425A-B25A-4ED6-8EF5-2D77B4947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1" name="Freeform 200">
                <a:extLst>
                  <a:ext uri="{FF2B5EF4-FFF2-40B4-BE49-F238E27FC236}">
                    <a16:creationId xmlns:a16="http://schemas.microsoft.com/office/drawing/2014/main" id="{B6873C8E-A047-473B-8819-BB2FA4744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pattFill prst="pct5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2" name="Freeform 201">
                <a:extLst>
                  <a:ext uri="{FF2B5EF4-FFF2-40B4-BE49-F238E27FC236}">
                    <a16:creationId xmlns:a16="http://schemas.microsoft.com/office/drawing/2014/main" id="{FB0A504E-C52B-4826-86D6-A63187D65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3" name="Freeform 202">
                <a:extLst>
                  <a:ext uri="{FF2B5EF4-FFF2-40B4-BE49-F238E27FC236}">
                    <a16:creationId xmlns:a16="http://schemas.microsoft.com/office/drawing/2014/main" id="{2E92F1C8-9596-4FAB-9617-BB4AF5DA3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4" name="Freeform 203">
                <a:extLst>
                  <a:ext uri="{FF2B5EF4-FFF2-40B4-BE49-F238E27FC236}">
                    <a16:creationId xmlns:a16="http://schemas.microsoft.com/office/drawing/2014/main" id="{4E2C96D9-6999-4896-9A0B-7521D4CB1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pattFill prst="pct5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5" name="Freeform 204">
                <a:extLst>
                  <a:ext uri="{FF2B5EF4-FFF2-40B4-BE49-F238E27FC236}">
                    <a16:creationId xmlns:a16="http://schemas.microsoft.com/office/drawing/2014/main" id="{E22BBE43-4CC2-457C-9A28-C4B04162B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6" name="Freeform 205">
                <a:extLst>
                  <a:ext uri="{FF2B5EF4-FFF2-40B4-BE49-F238E27FC236}">
                    <a16:creationId xmlns:a16="http://schemas.microsoft.com/office/drawing/2014/main" id="{5A3C1EF7-4CD0-4506-8BDE-19C211D1E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7" name="Freeform 206">
                <a:extLst>
                  <a:ext uri="{FF2B5EF4-FFF2-40B4-BE49-F238E27FC236}">
                    <a16:creationId xmlns:a16="http://schemas.microsoft.com/office/drawing/2014/main" id="{C3F1821C-8250-42E9-A584-620EAEEFB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36"/>
                <a:ext cx="33" cy="33"/>
              </a:xfrm>
              <a:custGeom>
                <a:avLst/>
                <a:gdLst>
                  <a:gd name="T0" fmla="*/ 53 w 53"/>
                  <a:gd name="T1" fmla="*/ 26 h 53"/>
                  <a:gd name="T2" fmla="*/ 53 w 53"/>
                  <a:gd name="T3" fmla="*/ 26 h 53"/>
                  <a:gd name="T4" fmla="*/ 40 w 53"/>
                  <a:gd name="T5" fmla="*/ 49 h 53"/>
                  <a:gd name="T6" fmla="*/ 27 w 53"/>
                  <a:gd name="T7" fmla="*/ 53 h 53"/>
                  <a:gd name="T8" fmla="*/ 0 w 53"/>
                  <a:gd name="T9" fmla="*/ 26 h 53"/>
                  <a:gd name="T10" fmla="*/ 0 w 53"/>
                  <a:gd name="T11" fmla="*/ 26 h 53"/>
                  <a:gd name="T12" fmla="*/ 0 w 53"/>
                  <a:gd name="T13" fmla="*/ 0 h 53"/>
                  <a:gd name="T14" fmla="*/ 53 w 53"/>
                  <a:gd name="T15" fmla="*/ 0 h 53"/>
                  <a:gd name="T16" fmla="*/ 53 w 53"/>
                  <a:gd name="T17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26"/>
                    </a:moveTo>
                    <a:lnTo>
                      <a:pt x="53" y="26"/>
                    </a:lnTo>
                    <a:cubicBezTo>
                      <a:pt x="53" y="36"/>
                      <a:pt x="48" y="45"/>
                      <a:pt x="40" y="49"/>
                    </a:cubicBezTo>
                    <a:cubicBezTo>
                      <a:pt x="36" y="51"/>
                      <a:pt x="31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26"/>
                    </a:lnTo>
                    <a:close/>
                  </a:path>
                </a:pathLst>
              </a:custGeom>
              <a:pattFill prst="pct5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7" name="Freeform 207">
                <a:extLst>
                  <a:ext uri="{FF2B5EF4-FFF2-40B4-BE49-F238E27FC236}">
                    <a16:creationId xmlns:a16="http://schemas.microsoft.com/office/drawing/2014/main" id="{D39AB5D6-58FE-4D49-A533-BEE679C3F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26 h 26"/>
                  <a:gd name="T3" fmla="*/ 0 h 26"/>
                  <a:gd name="T4" fmla="*/ 0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8" name="Freeform 208">
                <a:extLst>
                  <a:ext uri="{FF2B5EF4-FFF2-40B4-BE49-F238E27FC236}">
                    <a16:creationId xmlns:a16="http://schemas.microsoft.com/office/drawing/2014/main" id="{B316ECD5-2190-454F-87D0-AED443884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9728" tIns="54864" rIns="109728" bIns="5486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9" name="Freeform 209">
                <a:extLst>
                  <a:ext uri="{FF2B5EF4-FFF2-40B4-BE49-F238E27FC236}">
                    <a16:creationId xmlns:a16="http://schemas.microsoft.com/office/drawing/2014/main" id="{5A7F810F-7728-4463-AECC-B3A291EB6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2737"/>
                <a:ext cx="232" cy="99"/>
              </a:xfrm>
              <a:custGeom>
                <a:avLst/>
                <a:gdLst>
                  <a:gd name="T0" fmla="*/ 373 w 373"/>
                  <a:gd name="T1" fmla="*/ 160 h 160"/>
                  <a:gd name="T2" fmla="*/ 373 w 373"/>
                  <a:gd name="T3" fmla="*/ 160 h 160"/>
                  <a:gd name="T4" fmla="*/ 0 w 373"/>
                  <a:gd name="T5" fmla="*/ 160 h 160"/>
                  <a:gd name="T6" fmla="*/ 54 w 373"/>
                  <a:gd name="T7" fmla="*/ 80 h 160"/>
                  <a:gd name="T8" fmla="*/ 174 w 373"/>
                  <a:gd name="T9" fmla="*/ 80 h 160"/>
                  <a:gd name="T10" fmla="*/ 174 w 373"/>
                  <a:gd name="T11" fmla="*/ 66 h 160"/>
                  <a:gd name="T12" fmla="*/ 80 w 373"/>
                  <a:gd name="T13" fmla="*/ 66 h 160"/>
                  <a:gd name="T14" fmla="*/ 80 w 373"/>
                  <a:gd name="T15" fmla="*/ 0 h 160"/>
                  <a:gd name="T16" fmla="*/ 293 w 373"/>
                  <a:gd name="T17" fmla="*/ 0 h 160"/>
                  <a:gd name="T18" fmla="*/ 293 w 373"/>
                  <a:gd name="T19" fmla="*/ 66 h 160"/>
                  <a:gd name="T20" fmla="*/ 200 w 373"/>
                  <a:gd name="T21" fmla="*/ 66 h 160"/>
                  <a:gd name="T22" fmla="*/ 200 w 373"/>
                  <a:gd name="T23" fmla="*/ 80 h 160"/>
                  <a:gd name="T24" fmla="*/ 320 w 373"/>
                  <a:gd name="T25" fmla="*/ 80 h 160"/>
                  <a:gd name="T26" fmla="*/ 373 w 373"/>
                  <a:gd name="T2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3" h="160">
                    <a:moveTo>
                      <a:pt x="373" y="160"/>
                    </a:moveTo>
                    <a:lnTo>
                      <a:pt x="373" y="160"/>
                    </a:lnTo>
                    <a:lnTo>
                      <a:pt x="0" y="160"/>
                    </a:lnTo>
                    <a:lnTo>
                      <a:pt x="54" y="80"/>
                    </a:lnTo>
                    <a:lnTo>
                      <a:pt x="174" y="80"/>
                    </a:lnTo>
                    <a:lnTo>
                      <a:pt x="174" y="66"/>
                    </a:lnTo>
                    <a:lnTo>
                      <a:pt x="80" y="66"/>
                    </a:lnTo>
                    <a:lnTo>
                      <a:pt x="80" y="0"/>
                    </a:lnTo>
                    <a:lnTo>
                      <a:pt x="293" y="0"/>
                    </a:lnTo>
                    <a:lnTo>
                      <a:pt x="293" y="66"/>
                    </a:lnTo>
                    <a:lnTo>
                      <a:pt x="200" y="66"/>
                    </a:lnTo>
                    <a:lnTo>
                      <a:pt x="200" y="80"/>
                    </a:lnTo>
                    <a:lnTo>
                      <a:pt x="320" y="80"/>
                    </a:lnTo>
                    <a:lnTo>
                      <a:pt x="373" y="160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D66D8E52-88D3-4213-8EC0-EB5F03673422}"/>
              </a:ext>
            </a:extLst>
          </p:cNvPr>
          <p:cNvGrpSpPr/>
          <p:nvPr/>
        </p:nvGrpSpPr>
        <p:grpSpPr>
          <a:xfrm>
            <a:off x="8217263" y="1547604"/>
            <a:ext cx="465698" cy="233897"/>
            <a:chOff x="7802015" y="2439897"/>
            <a:chExt cx="1153304" cy="579247"/>
          </a:xfrm>
        </p:grpSpPr>
        <p:grpSp>
          <p:nvGrpSpPr>
            <p:cNvPr id="835" name="Graphic 476">
              <a:extLst>
                <a:ext uri="{FF2B5EF4-FFF2-40B4-BE49-F238E27FC236}">
                  <a16:creationId xmlns:a16="http://schemas.microsoft.com/office/drawing/2014/main" id="{2C80227F-F97A-467C-BBAC-66AFAC55CA2F}"/>
                </a:ext>
              </a:extLst>
            </p:cNvPr>
            <p:cNvGrpSpPr/>
            <p:nvPr/>
          </p:nvGrpSpPr>
          <p:grpSpPr>
            <a:xfrm>
              <a:off x="7802015" y="2453636"/>
              <a:ext cx="530166" cy="527055"/>
              <a:chOff x="7213683" y="2039797"/>
              <a:chExt cx="622779" cy="619125"/>
            </a:xfrm>
          </p:grpSpPr>
          <p:sp>
            <p:nvSpPr>
              <p:cNvPr id="854" name="Freeform: Shape 853">
                <a:extLst>
                  <a:ext uri="{FF2B5EF4-FFF2-40B4-BE49-F238E27FC236}">
                    <a16:creationId xmlns:a16="http://schemas.microsoft.com/office/drawing/2014/main" id="{9FD0A281-5553-44C0-8B99-925C08EE9DC2}"/>
                  </a:ext>
                </a:extLst>
              </p:cNvPr>
              <p:cNvSpPr/>
              <p:nvPr/>
            </p:nvSpPr>
            <p:spPr>
              <a:xfrm>
                <a:off x="7213683" y="2341740"/>
                <a:ext cx="314325" cy="314325"/>
              </a:xfrm>
              <a:custGeom>
                <a:avLst/>
                <a:gdLst>
                  <a:gd name="connsiteX0" fmla="*/ 0 w 314325"/>
                  <a:gd name="connsiteY0" fmla="*/ 0 h 314325"/>
                  <a:gd name="connsiteX1" fmla="*/ 0 w 314325"/>
                  <a:gd name="connsiteY1" fmla="*/ 317183 h 314325"/>
                  <a:gd name="connsiteX2" fmla="*/ 315278 w 314325"/>
                  <a:gd name="connsiteY2" fmla="*/ 317183 h 314325"/>
                  <a:gd name="connsiteX3" fmla="*/ 315278 w 314325"/>
                  <a:gd name="connsiteY3" fmla="*/ 0 h 314325"/>
                  <a:gd name="connsiteX4" fmla="*/ 0 w 314325"/>
                  <a:gd name="connsiteY4" fmla="*/ 0 h 314325"/>
                  <a:gd name="connsiteX5" fmla="*/ 102870 w 314325"/>
                  <a:gd name="connsiteY5" fmla="*/ 227647 h 314325"/>
                  <a:gd name="connsiteX6" fmla="*/ 86678 w 314325"/>
                  <a:gd name="connsiteY6" fmla="*/ 227647 h 314325"/>
                  <a:gd name="connsiteX7" fmla="*/ 86678 w 314325"/>
                  <a:gd name="connsiteY7" fmla="*/ 211455 h 314325"/>
                  <a:gd name="connsiteX8" fmla="*/ 102870 w 314325"/>
                  <a:gd name="connsiteY8" fmla="*/ 211455 h 314325"/>
                  <a:gd name="connsiteX9" fmla="*/ 102870 w 314325"/>
                  <a:gd name="connsiteY9" fmla="*/ 227647 h 314325"/>
                  <a:gd name="connsiteX10" fmla="*/ 102870 w 314325"/>
                  <a:gd name="connsiteY10" fmla="*/ 112395 h 314325"/>
                  <a:gd name="connsiteX11" fmla="*/ 86678 w 314325"/>
                  <a:gd name="connsiteY11" fmla="*/ 112395 h 314325"/>
                  <a:gd name="connsiteX12" fmla="*/ 86678 w 314325"/>
                  <a:gd name="connsiteY12" fmla="*/ 96202 h 314325"/>
                  <a:gd name="connsiteX13" fmla="*/ 102870 w 314325"/>
                  <a:gd name="connsiteY13" fmla="*/ 96202 h 314325"/>
                  <a:gd name="connsiteX14" fmla="*/ 102870 w 314325"/>
                  <a:gd name="connsiteY14" fmla="*/ 112395 h 314325"/>
                  <a:gd name="connsiteX15" fmla="*/ 221933 w 314325"/>
                  <a:gd name="connsiteY15" fmla="*/ 227647 h 314325"/>
                  <a:gd name="connsiteX16" fmla="*/ 205740 w 314325"/>
                  <a:gd name="connsiteY16" fmla="*/ 227647 h 314325"/>
                  <a:gd name="connsiteX17" fmla="*/ 205740 w 314325"/>
                  <a:gd name="connsiteY17" fmla="*/ 211455 h 314325"/>
                  <a:gd name="connsiteX18" fmla="*/ 221933 w 314325"/>
                  <a:gd name="connsiteY18" fmla="*/ 211455 h 314325"/>
                  <a:gd name="connsiteX19" fmla="*/ 221933 w 314325"/>
                  <a:gd name="connsiteY19" fmla="*/ 227647 h 314325"/>
                  <a:gd name="connsiteX20" fmla="*/ 221933 w 314325"/>
                  <a:gd name="connsiteY20" fmla="*/ 112395 h 314325"/>
                  <a:gd name="connsiteX21" fmla="*/ 205740 w 314325"/>
                  <a:gd name="connsiteY21" fmla="*/ 112395 h 314325"/>
                  <a:gd name="connsiteX22" fmla="*/ 205740 w 314325"/>
                  <a:gd name="connsiteY22" fmla="*/ 96202 h 314325"/>
                  <a:gd name="connsiteX23" fmla="*/ 221933 w 314325"/>
                  <a:gd name="connsiteY23" fmla="*/ 96202 h 314325"/>
                  <a:gd name="connsiteX24" fmla="*/ 221933 w 314325"/>
                  <a:gd name="connsiteY24" fmla="*/ 11239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4325" h="314325">
                    <a:moveTo>
                      <a:pt x="0" y="0"/>
                    </a:moveTo>
                    <a:lnTo>
                      <a:pt x="0" y="317183"/>
                    </a:lnTo>
                    <a:cubicBezTo>
                      <a:pt x="0" y="317183"/>
                      <a:pt x="0" y="317183"/>
                      <a:pt x="315278" y="317183"/>
                    </a:cubicBezTo>
                    <a:cubicBezTo>
                      <a:pt x="315278" y="317183"/>
                      <a:pt x="315278" y="317183"/>
                      <a:pt x="315278" y="0"/>
                    </a:cubicBezTo>
                    <a:cubicBezTo>
                      <a:pt x="315278" y="0"/>
                      <a:pt x="315278" y="0"/>
                      <a:pt x="0" y="0"/>
                    </a:cubicBezTo>
                    <a:close/>
                    <a:moveTo>
                      <a:pt x="102870" y="227647"/>
                    </a:moveTo>
                    <a:cubicBezTo>
                      <a:pt x="102870" y="227647"/>
                      <a:pt x="102870" y="227647"/>
                      <a:pt x="86678" y="227647"/>
                    </a:cubicBezTo>
                    <a:cubicBezTo>
                      <a:pt x="86678" y="227647"/>
                      <a:pt x="86678" y="227647"/>
                      <a:pt x="86678" y="211455"/>
                    </a:cubicBezTo>
                    <a:cubicBezTo>
                      <a:pt x="86678" y="211455"/>
                      <a:pt x="86678" y="211455"/>
                      <a:pt x="102870" y="211455"/>
                    </a:cubicBezTo>
                    <a:lnTo>
                      <a:pt x="102870" y="227647"/>
                    </a:lnTo>
                    <a:close/>
                    <a:moveTo>
                      <a:pt x="102870" y="112395"/>
                    </a:moveTo>
                    <a:cubicBezTo>
                      <a:pt x="102870" y="112395"/>
                      <a:pt x="102870" y="112395"/>
                      <a:pt x="86678" y="112395"/>
                    </a:cubicBezTo>
                    <a:cubicBezTo>
                      <a:pt x="86678" y="112395"/>
                      <a:pt x="86678" y="112395"/>
                      <a:pt x="86678" y="96202"/>
                    </a:cubicBezTo>
                    <a:cubicBezTo>
                      <a:pt x="86678" y="96202"/>
                      <a:pt x="86678" y="96202"/>
                      <a:pt x="102870" y="96202"/>
                    </a:cubicBezTo>
                    <a:lnTo>
                      <a:pt x="102870" y="112395"/>
                    </a:lnTo>
                    <a:close/>
                    <a:moveTo>
                      <a:pt x="221933" y="227647"/>
                    </a:moveTo>
                    <a:cubicBezTo>
                      <a:pt x="221933" y="227647"/>
                      <a:pt x="221933" y="227647"/>
                      <a:pt x="205740" y="227647"/>
                    </a:cubicBezTo>
                    <a:cubicBezTo>
                      <a:pt x="205740" y="227647"/>
                      <a:pt x="205740" y="227647"/>
                      <a:pt x="205740" y="211455"/>
                    </a:cubicBezTo>
                    <a:cubicBezTo>
                      <a:pt x="205740" y="211455"/>
                      <a:pt x="205740" y="211455"/>
                      <a:pt x="221933" y="211455"/>
                    </a:cubicBezTo>
                    <a:lnTo>
                      <a:pt x="221933" y="227647"/>
                    </a:lnTo>
                    <a:close/>
                    <a:moveTo>
                      <a:pt x="221933" y="112395"/>
                    </a:moveTo>
                    <a:cubicBezTo>
                      <a:pt x="221933" y="112395"/>
                      <a:pt x="221933" y="112395"/>
                      <a:pt x="205740" y="112395"/>
                    </a:cubicBezTo>
                    <a:cubicBezTo>
                      <a:pt x="205740" y="112395"/>
                      <a:pt x="205740" y="112395"/>
                      <a:pt x="205740" y="96202"/>
                    </a:cubicBezTo>
                    <a:cubicBezTo>
                      <a:pt x="205740" y="96202"/>
                      <a:pt x="205740" y="96202"/>
                      <a:pt x="221933" y="96202"/>
                    </a:cubicBezTo>
                    <a:lnTo>
                      <a:pt x="221933" y="112395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tx2"/>
                </a:bgClr>
              </a:patt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5" name="Freeform: Shape 854">
                <a:extLst>
                  <a:ext uri="{FF2B5EF4-FFF2-40B4-BE49-F238E27FC236}">
                    <a16:creationId xmlns:a16="http://schemas.microsoft.com/office/drawing/2014/main" id="{7318F880-DA57-449C-B973-545C006DC960}"/>
                  </a:ext>
                </a:extLst>
              </p:cNvPr>
              <p:cNvSpPr/>
              <p:nvPr/>
            </p:nvSpPr>
            <p:spPr>
              <a:xfrm>
                <a:off x="7522137" y="2039797"/>
                <a:ext cx="314325" cy="619125"/>
              </a:xfrm>
              <a:custGeom>
                <a:avLst/>
                <a:gdLst>
                  <a:gd name="connsiteX0" fmla="*/ 160973 w 314325"/>
                  <a:gd name="connsiteY0" fmla="*/ 0 h 619125"/>
                  <a:gd name="connsiteX1" fmla="*/ 0 w 314325"/>
                  <a:gd name="connsiteY1" fmla="*/ 144780 h 619125"/>
                  <a:gd name="connsiteX2" fmla="*/ 0 w 314325"/>
                  <a:gd name="connsiteY2" fmla="*/ 620078 h 619125"/>
                  <a:gd name="connsiteX3" fmla="*/ 67627 w 314325"/>
                  <a:gd name="connsiteY3" fmla="*/ 620078 h 619125"/>
                  <a:gd name="connsiteX4" fmla="*/ 67627 w 314325"/>
                  <a:gd name="connsiteY4" fmla="*/ 462915 h 619125"/>
                  <a:gd name="connsiteX5" fmla="*/ 157163 w 314325"/>
                  <a:gd name="connsiteY5" fmla="*/ 462915 h 619125"/>
                  <a:gd name="connsiteX6" fmla="*/ 246698 w 314325"/>
                  <a:gd name="connsiteY6" fmla="*/ 462915 h 619125"/>
                  <a:gd name="connsiteX7" fmla="*/ 246698 w 314325"/>
                  <a:gd name="connsiteY7" fmla="*/ 620078 h 619125"/>
                  <a:gd name="connsiteX8" fmla="*/ 317182 w 314325"/>
                  <a:gd name="connsiteY8" fmla="*/ 620078 h 619125"/>
                  <a:gd name="connsiteX9" fmla="*/ 317182 w 314325"/>
                  <a:gd name="connsiteY9" fmla="*/ 144780 h 619125"/>
                  <a:gd name="connsiteX10" fmla="*/ 160973 w 314325"/>
                  <a:gd name="connsiteY10" fmla="*/ 0 h 619125"/>
                  <a:gd name="connsiteX11" fmla="*/ 157163 w 314325"/>
                  <a:gd name="connsiteY11" fmla="*/ 391478 h 619125"/>
                  <a:gd name="connsiteX12" fmla="*/ 138113 w 314325"/>
                  <a:gd name="connsiteY12" fmla="*/ 368618 h 619125"/>
                  <a:gd name="connsiteX13" fmla="*/ 157163 w 314325"/>
                  <a:gd name="connsiteY13" fmla="*/ 349568 h 619125"/>
                  <a:gd name="connsiteX14" fmla="*/ 176213 w 314325"/>
                  <a:gd name="connsiteY14" fmla="*/ 368618 h 619125"/>
                  <a:gd name="connsiteX15" fmla="*/ 157163 w 314325"/>
                  <a:gd name="connsiteY15" fmla="*/ 391478 h 619125"/>
                  <a:gd name="connsiteX16" fmla="*/ 247650 w 314325"/>
                  <a:gd name="connsiteY16" fmla="*/ 269558 h 619125"/>
                  <a:gd name="connsiteX17" fmla="*/ 67627 w 314325"/>
                  <a:gd name="connsiteY17" fmla="*/ 269558 h 619125"/>
                  <a:gd name="connsiteX18" fmla="*/ 67627 w 314325"/>
                  <a:gd name="connsiteY18" fmla="*/ 185738 h 619125"/>
                  <a:gd name="connsiteX19" fmla="*/ 247650 w 314325"/>
                  <a:gd name="connsiteY19" fmla="*/ 185738 h 619125"/>
                  <a:gd name="connsiteX20" fmla="*/ 247650 w 314325"/>
                  <a:gd name="connsiteY20" fmla="*/ 269558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14325" h="619125">
                    <a:moveTo>
                      <a:pt x="160973" y="0"/>
                    </a:moveTo>
                    <a:cubicBezTo>
                      <a:pt x="0" y="144780"/>
                      <a:pt x="0" y="144780"/>
                      <a:pt x="0" y="144780"/>
                    </a:cubicBezTo>
                    <a:cubicBezTo>
                      <a:pt x="0" y="620078"/>
                      <a:pt x="0" y="620078"/>
                      <a:pt x="0" y="620078"/>
                    </a:cubicBezTo>
                    <a:cubicBezTo>
                      <a:pt x="24765" y="620078"/>
                      <a:pt x="46672" y="620078"/>
                      <a:pt x="67627" y="620078"/>
                    </a:cubicBezTo>
                    <a:cubicBezTo>
                      <a:pt x="67627" y="620078"/>
                      <a:pt x="67627" y="620078"/>
                      <a:pt x="67627" y="462915"/>
                    </a:cubicBezTo>
                    <a:cubicBezTo>
                      <a:pt x="67627" y="462915"/>
                      <a:pt x="67627" y="462915"/>
                      <a:pt x="157163" y="462915"/>
                    </a:cubicBezTo>
                    <a:cubicBezTo>
                      <a:pt x="157163" y="462915"/>
                      <a:pt x="157163" y="462915"/>
                      <a:pt x="246698" y="462915"/>
                    </a:cubicBezTo>
                    <a:cubicBezTo>
                      <a:pt x="246698" y="462915"/>
                      <a:pt x="246698" y="462915"/>
                      <a:pt x="246698" y="620078"/>
                    </a:cubicBezTo>
                    <a:cubicBezTo>
                      <a:pt x="317182" y="620078"/>
                      <a:pt x="317182" y="620078"/>
                      <a:pt x="317182" y="620078"/>
                    </a:cubicBezTo>
                    <a:cubicBezTo>
                      <a:pt x="317182" y="144780"/>
                      <a:pt x="317182" y="144780"/>
                      <a:pt x="317182" y="144780"/>
                    </a:cubicBezTo>
                    <a:lnTo>
                      <a:pt x="160973" y="0"/>
                    </a:lnTo>
                    <a:close/>
                    <a:moveTo>
                      <a:pt x="157163" y="391478"/>
                    </a:moveTo>
                    <a:cubicBezTo>
                      <a:pt x="147638" y="391478"/>
                      <a:pt x="138113" y="381953"/>
                      <a:pt x="138113" y="368618"/>
                    </a:cubicBezTo>
                    <a:cubicBezTo>
                      <a:pt x="138113" y="359093"/>
                      <a:pt x="147638" y="349568"/>
                      <a:pt x="157163" y="349568"/>
                    </a:cubicBezTo>
                    <a:cubicBezTo>
                      <a:pt x="169545" y="349568"/>
                      <a:pt x="176213" y="359093"/>
                      <a:pt x="176213" y="368618"/>
                    </a:cubicBezTo>
                    <a:cubicBezTo>
                      <a:pt x="176213" y="381953"/>
                      <a:pt x="170498" y="391478"/>
                      <a:pt x="157163" y="391478"/>
                    </a:cubicBezTo>
                    <a:close/>
                    <a:moveTo>
                      <a:pt x="247650" y="269558"/>
                    </a:moveTo>
                    <a:cubicBezTo>
                      <a:pt x="247650" y="269558"/>
                      <a:pt x="247650" y="269558"/>
                      <a:pt x="67627" y="269558"/>
                    </a:cubicBezTo>
                    <a:cubicBezTo>
                      <a:pt x="67627" y="269558"/>
                      <a:pt x="67627" y="269558"/>
                      <a:pt x="67627" y="185738"/>
                    </a:cubicBezTo>
                    <a:cubicBezTo>
                      <a:pt x="67627" y="185738"/>
                      <a:pt x="67627" y="185738"/>
                      <a:pt x="247650" y="185738"/>
                    </a:cubicBezTo>
                    <a:lnTo>
                      <a:pt x="247650" y="269558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tx2"/>
                </a:bgClr>
              </a:patt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36" name="Group 4">
              <a:extLst>
                <a:ext uri="{FF2B5EF4-FFF2-40B4-BE49-F238E27FC236}">
                  <a16:creationId xmlns:a16="http://schemas.microsoft.com/office/drawing/2014/main" id="{8B22A834-4FBC-49F7-B80D-C3BD9E5F67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14684" y="2439897"/>
              <a:ext cx="283883" cy="564745"/>
              <a:chOff x="4969" y="1167"/>
              <a:chExt cx="94" cy="187"/>
            </a:xfrm>
          </p:grpSpPr>
          <p:sp>
            <p:nvSpPr>
              <p:cNvPr id="844" name="Rectangle 6">
                <a:extLst>
                  <a:ext uri="{FF2B5EF4-FFF2-40B4-BE49-F238E27FC236}">
                    <a16:creationId xmlns:a16="http://schemas.microsoft.com/office/drawing/2014/main" id="{16CFF743-3FF7-4452-B631-3A2435F35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9" y="1167"/>
                <a:ext cx="94" cy="187"/>
              </a:xfrm>
              <a:prstGeom prst="rect">
                <a:avLst/>
              </a:prstGeom>
              <a:pattFill prst="pct10">
                <a:fgClr>
                  <a:schemeClr val="bg1"/>
                </a:fgClr>
                <a:bgClr>
                  <a:schemeClr val="accent2"/>
                </a:bgClr>
              </a:pattFill>
              <a:ln w="130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5" name="Rectangle 8">
                <a:extLst>
                  <a:ext uri="{FF2B5EF4-FFF2-40B4-BE49-F238E27FC236}">
                    <a16:creationId xmlns:a16="http://schemas.microsoft.com/office/drawing/2014/main" id="{57501F73-0C6B-4C0F-A47B-832F099755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196"/>
                <a:ext cx="18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6" name="Rectangle 9">
                <a:extLst>
                  <a:ext uri="{FF2B5EF4-FFF2-40B4-BE49-F238E27FC236}">
                    <a16:creationId xmlns:a16="http://schemas.microsoft.com/office/drawing/2014/main" id="{E860AC4E-10ED-4F88-902C-EF1806EE6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196"/>
                <a:ext cx="17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7" name="Rectangle 10">
                <a:extLst>
                  <a:ext uri="{FF2B5EF4-FFF2-40B4-BE49-F238E27FC236}">
                    <a16:creationId xmlns:a16="http://schemas.microsoft.com/office/drawing/2014/main" id="{E2AFBB2E-8011-40BA-A4C5-9724A13EC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25"/>
                <a:ext cx="18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8" name="Rectangle 11">
                <a:extLst>
                  <a:ext uri="{FF2B5EF4-FFF2-40B4-BE49-F238E27FC236}">
                    <a16:creationId xmlns:a16="http://schemas.microsoft.com/office/drawing/2014/main" id="{4AFF51A2-B8E7-4113-9082-A0055D95D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25"/>
                <a:ext cx="17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9" name="Rectangle 12">
                <a:extLst>
                  <a:ext uri="{FF2B5EF4-FFF2-40B4-BE49-F238E27FC236}">
                    <a16:creationId xmlns:a16="http://schemas.microsoft.com/office/drawing/2014/main" id="{39CB917F-6679-44EC-8D8C-19D4140059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55"/>
                <a:ext cx="18" cy="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0" name="Rectangle 13">
                <a:extLst>
                  <a:ext uri="{FF2B5EF4-FFF2-40B4-BE49-F238E27FC236}">
                    <a16:creationId xmlns:a16="http://schemas.microsoft.com/office/drawing/2014/main" id="{D75D2080-8F11-4106-B576-CD88EFEDA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55"/>
                <a:ext cx="17" cy="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1" name="Rectangle 14">
                <a:extLst>
                  <a:ext uri="{FF2B5EF4-FFF2-40B4-BE49-F238E27FC236}">
                    <a16:creationId xmlns:a16="http://schemas.microsoft.com/office/drawing/2014/main" id="{684BE4D2-C91C-4F47-A3F7-A3B54E0AA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84"/>
                <a:ext cx="18" cy="17"/>
              </a:xfrm>
              <a:prstGeom prst="rect">
                <a:avLst/>
              </a:prstGeom>
              <a:pattFill prst="pct10">
                <a:fgClr>
                  <a:schemeClr val="bg1"/>
                </a:fgClr>
                <a:bgClr>
                  <a:schemeClr val="accent5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2" name="Rectangle 15">
                <a:extLst>
                  <a:ext uri="{FF2B5EF4-FFF2-40B4-BE49-F238E27FC236}">
                    <a16:creationId xmlns:a16="http://schemas.microsoft.com/office/drawing/2014/main" id="{EBE8DA4B-DB22-4C33-97AA-71AAFCC2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84"/>
                <a:ext cx="17" cy="17"/>
              </a:xfrm>
              <a:prstGeom prst="rect">
                <a:avLst/>
              </a:prstGeom>
              <a:pattFill prst="pct10">
                <a:fgClr>
                  <a:schemeClr val="bg1"/>
                </a:fgClr>
                <a:bgClr>
                  <a:schemeClr val="accent5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3" name="Rectangle 16">
                <a:extLst>
                  <a:ext uri="{FF2B5EF4-FFF2-40B4-BE49-F238E27FC236}">
                    <a16:creationId xmlns:a16="http://schemas.microsoft.com/office/drawing/2014/main" id="{28A767A1-DB74-47E2-A2CB-733EA5F9C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" y="1311"/>
                <a:ext cx="24" cy="4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37" name="Graphic 272">
              <a:extLst>
                <a:ext uri="{FF2B5EF4-FFF2-40B4-BE49-F238E27FC236}">
                  <a16:creationId xmlns:a16="http://schemas.microsoft.com/office/drawing/2014/main" id="{970F30AA-1E2B-4E15-9C2D-78131C43247A}"/>
                </a:ext>
              </a:extLst>
            </p:cNvPr>
            <p:cNvGrpSpPr/>
            <p:nvPr/>
          </p:nvGrpSpPr>
          <p:grpSpPr>
            <a:xfrm>
              <a:off x="8562569" y="2603292"/>
              <a:ext cx="392750" cy="415852"/>
              <a:chOff x="7192138" y="2346248"/>
              <a:chExt cx="417313" cy="441861"/>
            </a:xfrm>
            <a:solidFill>
              <a:schemeClr val="accent1"/>
            </a:solidFill>
          </p:grpSpPr>
          <p:sp>
            <p:nvSpPr>
              <p:cNvPr id="838" name="Freeform: Shape 837">
                <a:extLst>
                  <a:ext uri="{FF2B5EF4-FFF2-40B4-BE49-F238E27FC236}">
                    <a16:creationId xmlns:a16="http://schemas.microsoft.com/office/drawing/2014/main" id="{EF7F868F-54DD-4A4C-8C21-7A1E34002F5F}"/>
                  </a:ext>
                </a:extLst>
              </p:cNvPr>
              <p:cNvSpPr/>
              <p:nvPr/>
            </p:nvSpPr>
            <p:spPr>
              <a:xfrm>
                <a:off x="7192138" y="2346248"/>
                <a:ext cx="417313" cy="441861"/>
              </a:xfrm>
              <a:custGeom>
                <a:avLst/>
                <a:gdLst>
                  <a:gd name="connsiteX0" fmla="*/ 428360 w 417313"/>
                  <a:gd name="connsiteY0" fmla="*/ 143605 h 441861"/>
                  <a:gd name="connsiteX1" fmla="*/ 428360 w 417313"/>
                  <a:gd name="connsiteY1" fmla="*/ 101874 h 441861"/>
                  <a:gd name="connsiteX2" fmla="*/ 428360 w 417313"/>
                  <a:gd name="connsiteY2" fmla="*/ 101874 h 441861"/>
                  <a:gd name="connsiteX3" fmla="*/ 321577 w 417313"/>
                  <a:gd name="connsiteY3" fmla="*/ 50323 h 441861"/>
                  <a:gd name="connsiteX4" fmla="*/ 214794 w 417313"/>
                  <a:gd name="connsiteY4" fmla="*/ 0 h 441861"/>
                  <a:gd name="connsiteX5" fmla="*/ 106783 w 417313"/>
                  <a:gd name="connsiteY5" fmla="*/ 50323 h 441861"/>
                  <a:gd name="connsiteX6" fmla="*/ 0 w 417313"/>
                  <a:gd name="connsiteY6" fmla="*/ 101874 h 441861"/>
                  <a:gd name="connsiteX7" fmla="*/ 1227 w 417313"/>
                  <a:gd name="connsiteY7" fmla="*/ 101874 h 441861"/>
                  <a:gd name="connsiteX8" fmla="*/ 0 w 417313"/>
                  <a:gd name="connsiteY8" fmla="*/ 101874 h 441861"/>
                  <a:gd name="connsiteX9" fmla="*/ 0 w 417313"/>
                  <a:gd name="connsiteY9" fmla="*/ 143605 h 441861"/>
                  <a:gd name="connsiteX10" fmla="*/ 25775 w 417313"/>
                  <a:gd name="connsiteY10" fmla="*/ 143605 h 441861"/>
                  <a:gd name="connsiteX11" fmla="*/ 25775 w 417313"/>
                  <a:gd name="connsiteY11" fmla="*/ 401357 h 441861"/>
                  <a:gd name="connsiteX12" fmla="*/ 0 w 417313"/>
                  <a:gd name="connsiteY12" fmla="*/ 401357 h 441861"/>
                  <a:gd name="connsiteX13" fmla="*/ 0 w 417313"/>
                  <a:gd name="connsiteY13" fmla="*/ 443088 h 441861"/>
                  <a:gd name="connsiteX14" fmla="*/ 428360 w 417313"/>
                  <a:gd name="connsiteY14" fmla="*/ 443088 h 441861"/>
                  <a:gd name="connsiteX15" fmla="*/ 428360 w 417313"/>
                  <a:gd name="connsiteY15" fmla="*/ 401357 h 441861"/>
                  <a:gd name="connsiteX16" fmla="*/ 402584 w 417313"/>
                  <a:gd name="connsiteY16" fmla="*/ 401357 h 441861"/>
                  <a:gd name="connsiteX17" fmla="*/ 402584 w 417313"/>
                  <a:gd name="connsiteY17" fmla="*/ 143605 h 441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17313" h="441861">
                    <a:moveTo>
                      <a:pt x="428360" y="143605"/>
                    </a:moveTo>
                    <a:lnTo>
                      <a:pt x="428360" y="101874"/>
                    </a:lnTo>
                    <a:lnTo>
                      <a:pt x="428360" y="101874"/>
                    </a:lnTo>
                    <a:lnTo>
                      <a:pt x="321577" y="50323"/>
                    </a:lnTo>
                    <a:lnTo>
                      <a:pt x="214794" y="0"/>
                    </a:lnTo>
                    <a:lnTo>
                      <a:pt x="106783" y="50323"/>
                    </a:lnTo>
                    <a:lnTo>
                      <a:pt x="0" y="101874"/>
                    </a:lnTo>
                    <a:lnTo>
                      <a:pt x="1227" y="101874"/>
                    </a:lnTo>
                    <a:lnTo>
                      <a:pt x="0" y="101874"/>
                    </a:lnTo>
                    <a:lnTo>
                      <a:pt x="0" y="143605"/>
                    </a:lnTo>
                    <a:lnTo>
                      <a:pt x="25775" y="143605"/>
                    </a:lnTo>
                    <a:lnTo>
                      <a:pt x="25775" y="401357"/>
                    </a:lnTo>
                    <a:lnTo>
                      <a:pt x="0" y="401357"/>
                    </a:lnTo>
                    <a:lnTo>
                      <a:pt x="0" y="443088"/>
                    </a:lnTo>
                    <a:lnTo>
                      <a:pt x="428360" y="443088"/>
                    </a:lnTo>
                    <a:lnTo>
                      <a:pt x="428360" y="401357"/>
                    </a:lnTo>
                    <a:lnTo>
                      <a:pt x="402584" y="401357"/>
                    </a:lnTo>
                    <a:lnTo>
                      <a:pt x="402584" y="143605"/>
                    </a:lnTo>
                    <a:close/>
                  </a:path>
                </a:pathLst>
              </a:custGeom>
              <a:pattFill prst="pct5">
                <a:fgClr>
                  <a:schemeClr val="bg1"/>
                </a:fgClr>
                <a:bgClr>
                  <a:schemeClr val="tx2"/>
                </a:bgClr>
              </a:pattFill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F52CC2D1-1D89-4912-8755-E48062143314}"/>
                  </a:ext>
                </a:extLst>
              </p:cNvPr>
              <p:cNvSpPr/>
              <p:nvPr/>
            </p:nvSpPr>
            <p:spPr>
              <a:xfrm>
                <a:off x="7255962" y="2508264"/>
                <a:ext cx="36822" cy="196383"/>
              </a:xfrm>
              <a:custGeom>
                <a:avLst/>
                <a:gdLst>
                  <a:gd name="connsiteX0" fmla="*/ 0 w 36821"/>
                  <a:gd name="connsiteY0" fmla="*/ 0 h 196382"/>
                  <a:gd name="connsiteX1" fmla="*/ 40504 w 36821"/>
                  <a:gd name="connsiteY1" fmla="*/ 0 h 196382"/>
                  <a:gd name="connsiteX2" fmla="*/ 40504 w 36821"/>
                  <a:gd name="connsiteY2" fmla="*/ 203747 h 196382"/>
                  <a:gd name="connsiteX3" fmla="*/ 0 w 36821"/>
                  <a:gd name="connsiteY3" fmla="*/ 203747 h 1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1" h="196382">
                    <a:moveTo>
                      <a:pt x="0" y="0"/>
                    </a:moveTo>
                    <a:lnTo>
                      <a:pt x="40504" y="0"/>
                    </a:lnTo>
                    <a:lnTo>
                      <a:pt x="40504" y="203747"/>
                    </a:lnTo>
                    <a:lnTo>
                      <a:pt x="0" y="203747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accent5"/>
                </a:bgClr>
              </a:pattFill>
              <a:ln w="12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FD95DCF2-A9C4-4043-8C72-867B4A5B2BB0}"/>
                  </a:ext>
                </a:extLst>
              </p:cNvPr>
              <p:cNvSpPr/>
              <p:nvPr/>
            </p:nvSpPr>
            <p:spPr>
              <a:xfrm>
                <a:off x="7321014" y="2508264"/>
                <a:ext cx="36822" cy="196383"/>
              </a:xfrm>
              <a:custGeom>
                <a:avLst/>
                <a:gdLst>
                  <a:gd name="connsiteX0" fmla="*/ 0 w 36821"/>
                  <a:gd name="connsiteY0" fmla="*/ 0 h 196382"/>
                  <a:gd name="connsiteX1" fmla="*/ 40504 w 36821"/>
                  <a:gd name="connsiteY1" fmla="*/ 0 h 196382"/>
                  <a:gd name="connsiteX2" fmla="*/ 40504 w 36821"/>
                  <a:gd name="connsiteY2" fmla="*/ 203747 h 196382"/>
                  <a:gd name="connsiteX3" fmla="*/ 0 w 36821"/>
                  <a:gd name="connsiteY3" fmla="*/ 203747 h 1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1" h="196382">
                    <a:moveTo>
                      <a:pt x="0" y="0"/>
                    </a:moveTo>
                    <a:lnTo>
                      <a:pt x="40504" y="0"/>
                    </a:lnTo>
                    <a:lnTo>
                      <a:pt x="40504" y="203747"/>
                    </a:lnTo>
                    <a:lnTo>
                      <a:pt x="0" y="203747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accent5"/>
                </a:bgClr>
              </a:pattFill>
              <a:ln w="12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9195348B-047F-4E78-B100-58EBE57D4019}"/>
                  </a:ext>
                </a:extLst>
              </p:cNvPr>
              <p:cNvSpPr/>
              <p:nvPr/>
            </p:nvSpPr>
            <p:spPr>
              <a:xfrm>
                <a:off x="7386066" y="2508264"/>
                <a:ext cx="36822" cy="196383"/>
              </a:xfrm>
              <a:custGeom>
                <a:avLst/>
                <a:gdLst>
                  <a:gd name="connsiteX0" fmla="*/ 0 w 36821"/>
                  <a:gd name="connsiteY0" fmla="*/ 0 h 196382"/>
                  <a:gd name="connsiteX1" fmla="*/ 40504 w 36821"/>
                  <a:gd name="connsiteY1" fmla="*/ 0 h 196382"/>
                  <a:gd name="connsiteX2" fmla="*/ 40504 w 36821"/>
                  <a:gd name="connsiteY2" fmla="*/ 203747 h 196382"/>
                  <a:gd name="connsiteX3" fmla="*/ 0 w 36821"/>
                  <a:gd name="connsiteY3" fmla="*/ 203747 h 1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1" h="196382">
                    <a:moveTo>
                      <a:pt x="0" y="0"/>
                    </a:moveTo>
                    <a:lnTo>
                      <a:pt x="40504" y="0"/>
                    </a:lnTo>
                    <a:lnTo>
                      <a:pt x="40504" y="203747"/>
                    </a:lnTo>
                    <a:lnTo>
                      <a:pt x="0" y="203747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accent5"/>
                </a:bgClr>
              </a:pattFill>
              <a:ln w="12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DC423929-FEA4-42C6-8967-B4CD1E2C2010}"/>
                  </a:ext>
                </a:extLst>
              </p:cNvPr>
              <p:cNvSpPr/>
              <p:nvPr/>
            </p:nvSpPr>
            <p:spPr>
              <a:xfrm>
                <a:off x="7451118" y="2508264"/>
                <a:ext cx="36822" cy="196383"/>
              </a:xfrm>
              <a:custGeom>
                <a:avLst/>
                <a:gdLst>
                  <a:gd name="connsiteX0" fmla="*/ 0 w 36821"/>
                  <a:gd name="connsiteY0" fmla="*/ 0 h 196382"/>
                  <a:gd name="connsiteX1" fmla="*/ 40504 w 36821"/>
                  <a:gd name="connsiteY1" fmla="*/ 0 h 196382"/>
                  <a:gd name="connsiteX2" fmla="*/ 40504 w 36821"/>
                  <a:gd name="connsiteY2" fmla="*/ 203747 h 196382"/>
                  <a:gd name="connsiteX3" fmla="*/ 0 w 36821"/>
                  <a:gd name="connsiteY3" fmla="*/ 203747 h 1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1" h="196382">
                    <a:moveTo>
                      <a:pt x="0" y="0"/>
                    </a:moveTo>
                    <a:lnTo>
                      <a:pt x="40504" y="0"/>
                    </a:lnTo>
                    <a:lnTo>
                      <a:pt x="40504" y="203747"/>
                    </a:lnTo>
                    <a:lnTo>
                      <a:pt x="0" y="203747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accent5"/>
                </a:bgClr>
              </a:pattFill>
              <a:ln w="12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7827A84B-5839-480E-83B4-C219E8D0EF1E}"/>
                  </a:ext>
                </a:extLst>
              </p:cNvPr>
              <p:cNvSpPr/>
              <p:nvPr/>
            </p:nvSpPr>
            <p:spPr>
              <a:xfrm>
                <a:off x="7516169" y="2508264"/>
                <a:ext cx="36822" cy="196383"/>
              </a:xfrm>
              <a:custGeom>
                <a:avLst/>
                <a:gdLst>
                  <a:gd name="connsiteX0" fmla="*/ 0 w 36821"/>
                  <a:gd name="connsiteY0" fmla="*/ 0 h 196382"/>
                  <a:gd name="connsiteX1" fmla="*/ 40504 w 36821"/>
                  <a:gd name="connsiteY1" fmla="*/ 0 h 196382"/>
                  <a:gd name="connsiteX2" fmla="*/ 40504 w 36821"/>
                  <a:gd name="connsiteY2" fmla="*/ 203747 h 196382"/>
                  <a:gd name="connsiteX3" fmla="*/ 0 w 36821"/>
                  <a:gd name="connsiteY3" fmla="*/ 203747 h 1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1" h="196382">
                    <a:moveTo>
                      <a:pt x="0" y="0"/>
                    </a:moveTo>
                    <a:lnTo>
                      <a:pt x="40504" y="0"/>
                    </a:lnTo>
                    <a:lnTo>
                      <a:pt x="40504" y="203747"/>
                    </a:lnTo>
                    <a:lnTo>
                      <a:pt x="0" y="203747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accent5"/>
                </a:bgClr>
              </a:pattFill>
              <a:ln w="12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56" name="Group 855">
            <a:extLst>
              <a:ext uri="{FF2B5EF4-FFF2-40B4-BE49-F238E27FC236}">
                <a16:creationId xmlns:a16="http://schemas.microsoft.com/office/drawing/2014/main" id="{648AA778-9CE4-4780-BD8E-FA9772CACAF7}"/>
              </a:ext>
            </a:extLst>
          </p:cNvPr>
          <p:cNvGrpSpPr/>
          <p:nvPr/>
        </p:nvGrpSpPr>
        <p:grpSpPr>
          <a:xfrm>
            <a:off x="6031426" y="1357944"/>
            <a:ext cx="269233" cy="287892"/>
            <a:chOff x="5053306" y="1491539"/>
            <a:chExt cx="653224" cy="698497"/>
          </a:xfrm>
        </p:grpSpPr>
        <p:grpSp>
          <p:nvGrpSpPr>
            <p:cNvPr id="857" name="Group 11">
              <a:extLst>
                <a:ext uri="{FF2B5EF4-FFF2-40B4-BE49-F238E27FC236}">
                  <a16:creationId xmlns:a16="http://schemas.microsoft.com/office/drawing/2014/main" id="{E825BEC2-F1C1-48AE-BD9B-09BDC61F96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53306" y="1491539"/>
              <a:ext cx="653224" cy="698497"/>
              <a:chOff x="1574" y="821"/>
              <a:chExt cx="202" cy="216"/>
            </a:xfrm>
            <a:solidFill>
              <a:schemeClr val="tx2"/>
            </a:solidFill>
          </p:grpSpPr>
          <p:sp>
            <p:nvSpPr>
              <p:cNvPr id="860" name="Freeform 12">
                <a:extLst>
                  <a:ext uri="{FF2B5EF4-FFF2-40B4-BE49-F238E27FC236}">
                    <a16:creationId xmlns:a16="http://schemas.microsoft.com/office/drawing/2014/main" id="{F3B8413E-34B0-4CC5-843E-1D851FCB85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860"/>
                <a:ext cx="101" cy="177"/>
              </a:xfrm>
              <a:custGeom>
                <a:avLst/>
                <a:gdLst>
                  <a:gd name="T0" fmla="*/ 54 w 163"/>
                  <a:gd name="T1" fmla="*/ 54 h 285"/>
                  <a:gd name="T2" fmla="*/ 54 w 163"/>
                  <a:gd name="T3" fmla="*/ 54 h 285"/>
                  <a:gd name="T4" fmla="*/ 27 w 163"/>
                  <a:gd name="T5" fmla="*/ 54 h 285"/>
                  <a:gd name="T6" fmla="*/ 27 w 163"/>
                  <a:gd name="T7" fmla="*/ 27 h 285"/>
                  <a:gd name="T8" fmla="*/ 54 w 163"/>
                  <a:gd name="T9" fmla="*/ 27 h 285"/>
                  <a:gd name="T10" fmla="*/ 54 w 163"/>
                  <a:gd name="T11" fmla="*/ 54 h 285"/>
                  <a:gd name="T12" fmla="*/ 54 w 163"/>
                  <a:gd name="T13" fmla="*/ 108 h 285"/>
                  <a:gd name="T14" fmla="*/ 54 w 163"/>
                  <a:gd name="T15" fmla="*/ 108 h 285"/>
                  <a:gd name="T16" fmla="*/ 27 w 163"/>
                  <a:gd name="T17" fmla="*/ 108 h 285"/>
                  <a:gd name="T18" fmla="*/ 27 w 163"/>
                  <a:gd name="T19" fmla="*/ 81 h 285"/>
                  <a:gd name="T20" fmla="*/ 54 w 163"/>
                  <a:gd name="T21" fmla="*/ 81 h 285"/>
                  <a:gd name="T22" fmla="*/ 54 w 163"/>
                  <a:gd name="T23" fmla="*/ 108 h 285"/>
                  <a:gd name="T24" fmla="*/ 54 w 163"/>
                  <a:gd name="T25" fmla="*/ 163 h 285"/>
                  <a:gd name="T26" fmla="*/ 54 w 163"/>
                  <a:gd name="T27" fmla="*/ 163 h 285"/>
                  <a:gd name="T28" fmla="*/ 27 w 163"/>
                  <a:gd name="T29" fmla="*/ 163 h 285"/>
                  <a:gd name="T30" fmla="*/ 27 w 163"/>
                  <a:gd name="T31" fmla="*/ 135 h 285"/>
                  <a:gd name="T32" fmla="*/ 54 w 163"/>
                  <a:gd name="T33" fmla="*/ 135 h 285"/>
                  <a:gd name="T34" fmla="*/ 54 w 163"/>
                  <a:gd name="T35" fmla="*/ 163 h 285"/>
                  <a:gd name="T36" fmla="*/ 54 w 163"/>
                  <a:gd name="T37" fmla="*/ 217 h 285"/>
                  <a:gd name="T38" fmla="*/ 54 w 163"/>
                  <a:gd name="T39" fmla="*/ 217 h 285"/>
                  <a:gd name="T40" fmla="*/ 27 w 163"/>
                  <a:gd name="T41" fmla="*/ 217 h 285"/>
                  <a:gd name="T42" fmla="*/ 27 w 163"/>
                  <a:gd name="T43" fmla="*/ 190 h 285"/>
                  <a:gd name="T44" fmla="*/ 54 w 163"/>
                  <a:gd name="T45" fmla="*/ 190 h 285"/>
                  <a:gd name="T46" fmla="*/ 54 w 163"/>
                  <a:gd name="T47" fmla="*/ 217 h 285"/>
                  <a:gd name="T48" fmla="*/ 54 w 163"/>
                  <a:gd name="T49" fmla="*/ 271 h 285"/>
                  <a:gd name="T50" fmla="*/ 54 w 163"/>
                  <a:gd name="T51" fmla="*/ 271 h 285"/>
                  <a:gd name="T52" fmla="*/ 27 w 163"/>
                  <a:gd name="T53" fmla="*/ 271 h 285"/>
                  <a:gd name="T54" fmla="*/ 27 w 163"/>
                  <a:gd name="T55" fmla="*/ 244 h 285"/>
                  <a:gd name="T56" fmla="*/ 54 w 163"/>
                  <a:gd name="T57" fmla="*/ 244 h 285"/>
                  <a:gd name="T58" fmla="*/ 54 w 163"/>
                  <a:gd name="T59" fmla="*/ 271 h 285"/>
                  <a:gd name="T60" fmla="*/ 81 w 163"/>
                  <a:gd name="T61" fmla="*/ 27 h 285"/>
                  <a:gd name="T62" fmla="*/ 81 w 163"/>
                  <a:gd name="T63" fmla="*/ 27 h 285"/>
                  <a:gd name="T64" fmla="*/ 163 w 163"/>
                  <a:gd name="T65" fmla="*/ 27 h 285"/>
                  <a:gd name="T66" fmla="*/ 163 w 163"/>
                  <a:gd name="T67" fmla="*/ 0 h 285"/>
                  <a:gd name="T68" fmla="*/ 0 w 163"/>
                  <a:gd name="T69" fmla="*/ 0 h 285"/>
                  <a:gd name="T70" fmla="*/ 0 w 163"/>
                  <a:gd name="T71" fmla="*/ 285 h 285"/>
                  <a:gd name="T72" fmla="*/ 81 w 163"/>
                  <a:gd name="T73" fmla="*/ 285 h 285"/>
                  <a:gd name="T74" fmla="*/ 81 w 163"/>
                  <a:gd name="T75" fmla="*/ 2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3" h="285">
                    <a:moveTo>
                      <a:pt x="54" y="54"/>
                    </a:moveTo>
                    <a:lnTo>
                      <a:pt x="54" y="54"/>
                    </a:lnTo>
                    <a:lnTo>
                      <a:pt x="27" y="54"/>
                    </a:lnTo>
                    <a:lnTo>
                      <a:pt x="27" y="27"/>
                    </a:lnTo>
                    <a:lnTo>
                      <a:pt x="54" y="27"/>
                    </a:lnTo>
                    <a:lnTo>
                      <a:pt x="54" y="54"/>
                    </a:lnTo>
                    <a:close/>
                    <a:moveTo>
                      <a:pt x="54" y="108"/>
                    </a:moveTo>
                    <a:lnTo>
                      <a:pt x="54" y="108"/>
                    </a:lnTo>
                    <a:lnTo>
                      <a:pt x="27" y="108"/>
                    </a:lnTo>
                    <a:lnTo>
                      <a:pt x="27" y="81"/>
                    </a:lnTo>
                    <a:lnTo>
                      <a:pt x="54" y="81"/>
                    </a:lnTo>
                    <a:lnTo>
                      <a:pt x="54" y="108"/>
                    </a:lnTo>
                    <a:close/>
                    <a:moveTo>
                      <a:pt x="54" y="163"/>
                    </a:moveTo>
                    <a:lnTo>
                      <a:pt x="54" y="163"/>
                    </a:lnTo>
                    <a:lnTo>
                      <a:pt x="27" y="163"/>
                    </a:lnTo>
                    <a:lnTo>
                      <a:pt x="27" y="135"/>
                    </a:lnTo>
                    <a:lnTo>
                      <a:pt x="54" y="135"/>
                    </a:lnTo>
                    <a:lnTo>
                      <a:pt x="54" y="163"/>
                    </a:lnTo>
                    <a:close/>
                    <a:moveTo>
                      <a:pt x="54" y="217"/>
                    </a:moveTo>
                    <a:lnTo>
                      <a:pt x="54" y="217"/>
                    </a:lnTo>
                    <a:lnTo>
                      <a:pt x="27" y="217"/>
                    </a:lnTo>
                    <a:lnTo>
                      <a:pt x="27" y="190"/>
                    </a:lnTo>
                    <a:lnTo>
                      <a:pt x="54" y="190"/>
                    </a:lnTo>
                    <a:lnTo>
                      <a:pt x="54" y="217"/>
                    </a:lnTo>
                    <a:close/>
                    <a:moveTo>
                      <a:pt x="54" y="271"/>
                    </a:moveTo>
                    <a:lnTo>
                      <a:pt x="54" y="271"/>
                    </a:lnTo>
                    <a:lnTo>
                      <a:pt x="27" y="271"/>
                    </a:lnTo>
                    <a:lnTo>
                      <a:pt x="27" y="244"/>
                    </a:lnTo>
                    <a:lnTo>
                      <a:pt x="54" y="244"/>
                    </a:lnTo>
                    <a:lnTo>
                      <a:pt x="54" y="271"/>
                    </a:lnTo>
                    <a:close/>
                    <a:moveTo>
                      <a:pt x="81" y="27"/>
                    </a:moveTo>
                    <a:lnTo>
                      <a:pt x="81" y="27"/>
                    </a:lnTo>
                    <a:lnTo>
                      <a:pt x="163" y="27"/>
                    </a:lnTo>
                    <a:lnTo>
                      <a:pt x="163" y="0"/>
                    </a:lnTo>
                    <a:lnTo>
                      <a:pt x="0" y="0"/>
                    </a:lnTo>
                    <a:lnTo>
                      <a:pt x="0" y="285"/>
                    </a:lnTo>
                    <a:lnTo>
                      <a:pt x="81" y="285"/>
                    </a:lnTo>
                    <a:lnTo>
                      <a:pt x="81" y="27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tx2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1" name="Freeform 13">
                <a:extLst>
                  <a:ext uri="{FF2B5EF4-FFF2-40B4-BE49-F238E27FC236}">
                    <a16:creationId xmlns:a16="http://schemas.microsoft.com/office/drawing/2014/main" id="{7E8D1FA7-CAC8-4D66-B16B-B0AE1A620A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1" y="894"/>
                <a:ext cx="85" cy="143"/>
              </a:xfrm>
              <a:custGeom>
                <a:avLst/>
                <a:gdLst>
                  <a:gd name="T0" fmla="*/ 82 w 136"/>
                  <a:gd name="T1" fmla="*/ 81 h 231"/>
                  <a:gd name="T2" fmla="*/ 82 w 136"/>
                  <a:gd name="T3" fmla="*/ 81 h 231"/>
                  <a:gd name="T4" fmla="*/ 109 w 136"/>
                  <a:gd name="T5" fmla="*/ 81 h 231"/>
                  <a:gd name="T6" fmla="*/ 109 w 136"/>
                  <a:gd name="T7" fmla="*/ 109 h 231"/>
                  <a:gd name="T8" fmla="*/ 82 w 136"/>
                  <a:gd name="T9" fmla="*/ 109 h 231"/>
                  <a:gd name="T10" fmla="*/ 82 w 136"/>
                  <a:gd name="T11" fmla="*/ 81 h 231"/>
                  <a:gd name="T12" fmla="*/ 55 w 136"/>
                  <a:gd name="T13" fmla="*/ 54 h 231"/>
                  <a:gd name="T14" fmla="*/ 55 w 136"/>
                  <a:gd name="T15" fmla="*/ 54 h 231"/>
                  <a:gd name="T16" fmla="*/ 28 w 136"/>
                  <a:gd name="T17" fmla="*/ 54 h 231"/>
                  <a:gd name="T18" fmla="*/ 28 w 136"/>
                  <a:gd name="T19" fmla="*/ 27 h 231"/>
                  <a:gd name="T20" fmla="*/ 55 w 136"/>
                  <a:gd name="T21" fmla="*/ 27 h 231"/>
                  <a:gd name="T22" fmla="*/ 55 w 136"/>
                  <a:gd name="T23" fmla="*/ 54 h 231"/>
                  <a:gd name="T24" fmla="*/ 55 w 136"/>
                  <a:gd name="T25" fmla="*/ 109 h 231"/>
                  <a:gd name="T26" fmla="*/ 55 w 136"/>
                  <a:gd name="T27" fmla="*/ 109 h 231"/>
                  <a:gd name="T28" fmla="*/ 28 w 136"/>
                  <a:gd name="T29" fmla="*/ 109 h 231"/>
                  <a:gd name="T30" fmla="*/ 28 w 136"/>
                  <a:gd name="T31" fmla="*/ 81 h 231"/>
                  <a:gd name="T32" fmla="*/ 55 w 136"/>
                  <a:gd name="T33" fmla="*/ 81 h 231"/>
                  <a:gd name="T34" fmla="*/ 55 w 136"/>
                  <a:gd name="T35" fmla="*/ 109 h 231"/>
                  <a:gd name="T36" fmla="*/ 82 w 136"/>
                  <a:gd name="T37" fmla="*/ 27 h 231"/>
                  <a:gd name="T38" fmla="*/ 82 w 136"/>
                  <a:gd name="T39" fmla="*/ 27 h 231"/>
                  <a:gd name="T40" fmla="*/ 109 w 136"/>
                  <a:gd name="T41" fmla="*/ 27 h 231"/>
                  <a:gd name="T42" fmla="*/ 109 w 136"/>
                  <a:gd name="T43" fmla="*/ 54 h 231"/>
                  <a:gd name="T44" fmla="*/ 82 w 136"/>
                  <a:gd name="T45" fmla="*/ 54 h 231"/>
                  <a:gd name="T46" fmla="*/ 82 w 136"/>
                  <a:gd name="T47" fmla="*/ 27 h 231"/>
                  <a:gd name="T48" fmla="*/ 136 w 136"/>
                  <a:gd name="T49" fmla="*/ 231 h 231"/>
                  <a:gd name="T50" fmla="*/ 136 w 136"/>
                  <a:gd name="T51" fmla="*/ 231 h 231"/>
                  <a:gd name="T52" fmla="*/ 136 w 136"/>
                  <a:gd name="T53" fmla="*/ 0 h 231"/>
                  <a:gd name="T54" fmla="*/ 0 w 136"/>
                  <a:gd name="T55" fmla="*/ 0 h 231"/>
                  <a:gd name="T56" fmla="*/ 0 w 136"/>
                  <a:gd name="T57" fmla="*/ 231 h 231"/>
                  <a:gd name="T58" fmla="*/ 28 w 136"/>
                  <a:gd name="T59" fmla="*/ 231 h 231"/>
                  <a:gd name="T60" fmla="*/ 28 w 136"/>
                  <a:gd name="T61" fmla="*/ 136 h 231"/>
                  <a:gd name="T62" fmla="*/ 109 w 136"/>
                  <a:gd name="T63" fmla="*/ 136 h 231"/>
                  <a:gd name="T64" fmla="*/ 109 w 136"/>
                  <a:gd name="T65" fmla="*/ 231 h 231"/>
                  <a:gd name="T66" fmla="*/ 136 w 136"/>
                  <a:gd name="T67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" h="231">
                    <a:moveTo>
                      <a:pt x="82" y="81"/>
                    </a:moveTo>
                    <a:lnTo>
                      <a:pt x="82" y="81"/>
                    </a:lnTo>
                    <a:lnTo>
                      <a:pt x="109" y="81"/>
                    </a:lnTo>
                    <a:lnTo>
                      <a:pt x="109" y="109"/>
                    </a:lnTo>
                    <a:lnTo>
                      <a:pt x="82" y="109"/>
                    </a:lnTo>
                    <a:lnTo>
                      <a:pt x="82" y="81"/>
                    </a:lnTo>
                    <a:close/>
                    <a:moveTo>
                      <a:pt x="55" y="54"/>
                    </a:moveTo>
                    <a:lnTo>
                      <a:pt x="55" y="54"/>
                    </a:lnTo>
                    <a:lnTo>
                      <a:pt x="28" y="54"/>
                    </a:lnTo>
                    <a:lnTo>
                      <a:pt x="28" y="27"/>
                    </a:lnTo>
                    <a:lnTo>
                      <a:pt x="55" y="27"/>
                    </a:lnTo>
                    <a:lnTo>
                      <a:pt x="55" y="54"/>
                    </a:lnTo>
                    <a:close/>
                    <a:moveTo>
                      <a:pt x="55" y="109"/>
                    </a:moveTo>
                    <a:lnTo>
                      <a:pt x="55" y="109"/>
                    </a:lnTo>
                    <a:lnTo>
                      <a:pt x="28" y="109"/>
                    </a:lnTo>
                    <a:lnTo>
                      <a:pt x="28" y="81"/>
                    </a:lnTo>
                    <a:lnTo>
                      <a:pt x="55" y="81"/>
                    </a:lnTo>
                    <a:lnTo>
                      <a:pt x="55" y="109"/>
                    </a:lnTo>
                    <a:close/>
                    <a:moveTo>
                      <a:pt x="82" y="27"/>
                    </a:moveTo>
                    <a:lnTo>
                      <a:pt x="82" y="27"/>
                    </a:lnTo>
                    <a:lnTo>
                      <a:pt x="109" y="27"/>
                    </a:lnTo>
                    <a:lnTo>
                      <a:pt x="109" y="54"/>
                    </a:lnTo>
                    <a:lnTo>
                      <a:pt x="82" y="54"/>
                    </a:lnTo>
                    <a:lnTo>
                      <a:pt x="82" y="27"/>
                    </a:lnTo>
                    <a:close/>
                    <a:moveTo>
                      <a:pt x="136" y="231"/>
                    </a:moveTo>
                    <a:lnTo>
                      <a:pt x="136" y="231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231"/>
                    </a:lnTo>
                    <a:lnTo>
                      <a:pt x="28" y="231"/>
                    </a:lnTo>
                    <a:lnTo>
                      <a:pt x="28" y="136"/>
                    </a:lnTo>
                    <a:lnTo>
                      <a:pt x="109" y="136"/>
                    </a:lnTo>
                    <a:lnTo>
                      <a:pt x="109" y="231"/>
                    </a:lnTo>
                    <a:lnTo>
                      <a:pt x="136" y="231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tx1"/>
                </a:bgClr>
              </a:patt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62" name="Freeform 14">
                <a:extLst>
                  <a:ext uri="{FF2B5EF4-FFF2-40B4-BE49-F238E27FC236}">
                    <a16:creationId xmlns:a16="http://schemas.microsoft.com/office/drawing/2014/main" id="{44A64976-90DD-4FE6-A4B7-F5355C253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5" y="995"/>
                <a:ext cx="17" cy="42"/>
              </a:xfrm>
              <a:custGeom>
                <a:avLst/>
                <a:gdLst>
                  <a:gd name="T0" fmla="*/ 27 w 27"/>
                  <a:gd name="T1" fmla="*/ 0 h 68"/>
                  <a:gd name="T2" fmla="*/ 27 w 27"/>
                  <a:gd name="T3" fmla="*/ 0 h 68"/>
                  <a:gd name="T4" fmla="*/ 0 w 27"/>
                  <a:gd name="T5" fmla="*/ 0 h 68"/>
                  <a:gd name="T6" fmla="*/ 0 w 27"/>
                  <a:gd name="T7" fmla="*/ 68 h 68"/>
                  <a:gd name="T8" fmla="*/ 27 w 27"/>
                  <a:gd name="T9" fmla="*/ 68 h 68"/>
                  <a:gd name="T10" fmla="*/ 27 w 27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68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27" y="68"/>
                    </a:lnTo>
                    <a:lnTo>
                      <a:pt x="27" y="0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3" name="Freeform 15">
                <a:extLst>
                  <a:ext uri="{FF2B5EF4-FFF2-40B4-BE49-F238E27FC236}">
                    <a16:creationId xmlns:a16="http://schemas.microsoft.com/office/drawing/2014/main" id="{5067E461-A5B1-416A-BBC8-553C7E9F9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821"/>
                <a:ext cx="50" cy="216"/>
              </a:xfrm>
              <a:custGeom>
                <a:avLst/>
                <a:gdLst>
                  <a:gd name="T0" fmla="*/ 82 w 82"/>
                  <a:gd name="T1" fmla="*/ 348 h 348"/>
                  <a:gd name="T2" fmla="*/ 82 w 82"/>
                  <a:gd name="T3" fmla="*/ 348 h 348"/>
                  <a:gd name="T4" fmla="*/ 82 w 82"/>
                  <a:gd name="T5" fmla="*/ 82 h 348"/>
                  <a:gd name="T6" fmla="*/ 0 w 82"/>
                  <a:gd name="T7" fmla="*/ 0 h 348"/>
                  <a:gd name="T8" fmla="*/ 0 w 82"/>
                  <a:gd name="T9" fmla="*/ 90 h 348"/>
                  <a:gd name="T10" fmla="*/ 27 w 82"/>
                  <a:gd name="T11" fmla="*/ 90 h 348"/>
                  <a:gd name="T12" fmla="*/ 27 w 82"/>
                  <a:gd name="T13" fmla="*/ 348 h 348"/>
                  <a:gd name="T14" fmla="*/ 82 w 82"/>
                  <a:gd name="T15" fmla="*/ 34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348">
                    <a:moveTo>
                      <a:pt x="82" y="348"/>
                    </a:moveTo>
                    <a:lnTo>
                      <a:pt x="82" y="348"/>
                    </a:lnTo>
                    <a:lnTo>
                      <a:pt x="82" y="82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27" y="90"/>
                    </a:lnTo>
                    <a:lnTo>
                      <a:pt x="27" y="348"/>
                    </a:lnTo>
                    <a:lnTo>
                      <a:pt x="82" y="348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4" name="Freeform 16">
                <a:extLst>
                  <a:ext uri="{FF2B5EF4-FFF2-40B4-BE49-F238E27FC236}">
                    <a16:creationId xmlns:a16="http://schemas.microsoft.com/office/drawing/2014/main" id="{8BEB3223-32EA-45BE-939A-8DD4631DF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1" y="910"/>
                <a:ext cx="17" cy="17"/>
              </a:xfrm>
              <a:custGeom>
                <a:avLst/>
                <a:gdLst>
                  <a:gd name="T0" fmla="*/ 0 w 27"/>
                  <a:gd name="T1" fmla="*/ 27 h 27"/>
                  <a:gd name="T2" fmla="*/ 0 w 27"/>
                  <a:gd name="T3" fmla="*/ 27 h 27"/>
                  <a:gd name="T4" fmla="*/ 27 w 27"/>
                  <a:gd name="T5" fmla="*/ 27 h 27"/>
                  <a:gd name="T6" fmla="*/ 27 w 27"/>
                  <a:gd name="T7" fmla="*/ 0 h 27"/>
                  <a:gd name="T8" fmla="*/ 0 w 27"/>
                  <a:gd name="T9" fmla="*/ 0 h 27"/>
                  <a:gd name="T10" fmla="*/ 0 w 27"/>
                  <a:gd name="T1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7">
                    <a:moveTo>
                      <a:pt x="0" y="27"/>
                    </a:moveTo>
                    <a:lnTo>
                      <a:pt x="0" y="27"/>
                    </a:lnTo>
                    <a:lnTo>
                      <a:pt x="27" y="27"/>
                    </a:lnTo>
                    <a:lnTo>
                      <a:pt x="27" y="0"/>
                    </a:lnTo>
                    <a:lnTo>
                      <a:pt x="0" y="0"/>
                    </a:lnTo>
                    <a:lnTo>
                      <a:pt x="0" y="27"/>
                    </a:lnTo>
                    <a:close/>
                  </a:path>
                </a:pathLst>
              </a:custGeom>
              <a:pattFill prst="pct10">
                <a:fgClr>
                  <a:schemeClr val="bg1"/>
                </a:fgClr>
                <a:bgClr>
                  <a:schemeClr val="accent5"/>
                </a:bgClr>
              </a:patt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858" name="Rectangle 857">
              <a:extLst>
                <a:ext uri="{FF2B5EF4-FFF2-40B4-BE49-F238E27FC236}">
                  <a16:creationId xmlns:a16="http://schemas.microsoft.com/office/drawing/2014/main" id="{FE1B6D4D-44E2-4281-8481-BA6AEC5614E8}"/>
                </a:ext>
              </a:extLst>
            </p:cNvPr>
            <p:cNvSpPr/>
            <p:nvPr/>
          </p:nvSpPr>
          <p:spPr bwMode="auto">
            <a:xfrm>
              <a:off x="5297765" y="1774945"/>
              <a:ext cx="196053" cy="184889"/>
            </a:xfrm>
            <a:prstGeom prst="rect">
              <a:avLst/>
            </a:prstGeom>
            <a:pattFill prst="pct10">
              <a:fgClr>
                <a:schemeClr val="bg1"/>
              </a:fgClr>
              <a:bgClr>
                <a:schemeClr val="tx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859" name="Graphic 858">
              <a:extLst>
                <a:ext uri="{FF2B5EF4-FFF2-40B4-BE49-F238E27FC236}">
                  <a16:creationId xmlns:a16="http://schemas.microsoft.com/office/drawing/2014/main" id="{9833856C-DF09-4BB5-A13A-E304EE86E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325805" y="1795622"/>
              <a:ext cx="163198" cy="163198"/>
            </a:xfrm>
            <a:prstGeom prst="rect">
              <a:avLst/>
            </a:prstGeom>
            <a:effectLst/>
          </p:spPr>
        </p:pic>
      </p:grp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96D49CDD-4ED9-4B80-B4D0-1C33FBDF01D0}"/>
              </a:ext>
            </a:extLst>
          </p:cNvPr>
          <p:cNvGrpSpPr/>
          <p:nvPr/>
        </p:nvGrpSpPr>
        <p:grpSpPr>
          <a:xfrm>
            <a:off x="10763132" y="2425695"/>
            <a:ext cx="463712" cy="441392"/>
            <a:chOff x="9750328" y="2744165"/>
            <a:chExt cx="1468223" cy="1397554"/>
          </a:xfrm>
        </p:grpSpPr>
        <p:sp>
          <p:nvSpPr>
            <p:cNvPr id="867" name="Graphic 145">
              <a:extLst>
                <a:ext uri="{FF2B5EF4-FFF2-40B4-BE49-F238E27FC236}">
                  <a16:creationId xmlns:a16="http://schemas.microsoft.com/office/drawing/2014/main" id="{2ACECAA2-B051-41D1-9096-EBBD8AC29658}"/>
                </a:ext>
              </a:extLst>
            </p:cNvPr>
            <p:cNvSpPr/>
            <p:nvPr/>
          </p:nvSpPr>
          <p:spPr>
            <a:xfrm>
              <a:off x="9949726" y="2744165"/>
              <a:ext cx="364204" cy="599867"/>
            </a:xfrm>
            <a:custGeom>
              <a:avLst/>
              <a:gdLst>
                <a:gd name="connsiteX0" fmla="*/ 357777 w 364204"/>
                <a:gd name="connsiteY0" fmla="*/ 610579 h 599867"/>
                <a:gd name="connsiteX1" fmla="*/ 312787 w 364204"/>
                <a:gd name="connsiteY1" fmla="*/ 477751 h 599867"/>
                <a:gd name="connsiteX2" fmla="*/ 66414 w 364204"/>
                <a:gd name="connsiteY2" fmla="*/ 477751 h 599867"/>
                <a:gd name="connsiteX3" fmla="*/ 21424 w 364204"/>
                <a:gd name="connsiteY3" fmla="*/ 610579 h 599867"/>
                <a:gd name="connsiteX4" fmla="*/ 0 w 364204"/>
                <a:gd name="connsiteY4" fmla="*/ 602010 h 599867"/>
                <a:gd name="connsiteX5" fmla="*/ 44990 w 364204"/>
                <a:gd name="connsiteY5" fmla="*/ 467039 h 599867"/>
                <a:gd name="connsiteX6" fmla="*/ 49275 w 364204"/>
                <a:gd name="connsiteY6" fmla="*/ 454185 h 599867"/>
                <a:gd name="connsiteX7" fmla="*/ 96407 w 364204"/>
                <a:gd name="connsiteY7" fmla="*/ 312788 h 599867"/>
                <a:gd name="connsiteX8" fmla="*/ 98549 w 364204"/>
                <a:gd name="connsiteY8" fmla="*/ 306361 h 599867"/>
                <a:gd name="connsiteX9" fmla="*/ 156394 w 364204"/>
                <a:gd name="connsiteY9" fmla="*/ 137113 h 599867"/>
                <a:gd name="connsiteX10" fmla="*/ 119973 w 364204"/>
                <a:gd name="connsiteY10" fmla="*/ 72841 h 599867"/>
                <a:gd name="connsiteX11" fmla="*/ 190672 w 364204"/>
                <a:gd name="connsiteY11" fmla="*/ 0 h 599867"/>
                <a:gd name="connsiteX12" fmla="*/ 263512 w 364204"/>
                <a:gd name="connsiteY12" fmla="*/ 72841 h 599867"/>
                <a:gd name="connsiteX13" fmla="*/ 224950 w 364204"/>
                <a:gd name="connsiteY13" fmla="*/ 137113 h 599867"/>
                <a:gd name="connsiteX14" fmla="*/ 280652 w 364204"/>
                <a:gd name="connsiteY14" fmla="*/ 306361 h 599867"/>
                <a:gd name="connsiteX15" fmla="*/ 284936 w 364204"/>
                <a:gd name="connsiteY15" fmla="*/ 319215 h 599867"/>
                <a:gd name="connsiteX16" fmla="*/ 329926 w 364204"/>
                <a:gd name="connsiteY16" fmla="*/ 454185 h 599867"/>
                <a:gd name="connsiteX17" fmla="*/ 334211 w 364204"/>
                <a:gd name="connsiteY17" fmla="*/ 467039 h 599867"/>
                <a:gd name="connsiteX18" fmla="*/ 379201 w 364204"/>
                <a:gd name="connsiteY18" fmla="*/ 602010 h 599867"/>
                <a:gd name="connsiteX19" fmla="*/ 357777 w 364204"/>
                <a:gd name="connsiteY19" fmla="*/ 610579 h 599867"/>
                <a:gd name="connsiteX20" fmla="*/ 74983 w 364204"/>
                <a:gd name="connsiteY20" fmla="*/ 454185 h 599867"/>
                <a:gd name="connsiteX21" fmla="*/ 306360 w 364204"/>
                <a:gd name="connsiteY21" fmla="*/ 454185 h 599867"/>
                <a:gd name="connsiteX22" fmla="*/ 263512 w 364204"/>
                <a:gd name="connsiteY22" fmla="*/ 329927 h 599867"/>
                <a:gd name="connsiteX23" fmla="*/ 115688 w 364204"/>
                <a:gd name="connsiteY23" fmla="*/ 329927 h 599867"/>
                <a:gd name="connsiteX24" fmla="*/ 74983 w 364204"/>
                <a:gd name="connsiteY24" fmla="*/ 454185 h 599867"/>
                <a:gd name="connsiteX25" fmla="*/ 124258 w 364204"/>
                <a:gd name="connsiteY25" fmla="*/ 306361 h 599867"/>
                <a:gd name="connsiteX26" fmla="*/ 254943 w 364204"/>
                <a:gd name="connsiteY26" fmla="*/ 306361 h 599867"/>
                <a:gd name="connsiteX27" fmla="*/ 201384 w 364204"/>
                <a:gd name="connsiteY27" fmla="*/ 143540 h 599867"/>
                <a:gd name="connsiteX28" fmla="*/ 179960 w 364204"/>
                <a:gd name="connsiteY28" fmla="*/ 143540 h 599867"/>
                <a:gd name="connsiteX29" fmla="*/ 124258 w 364204"/>
                <a:gd name="connsiteY29" fmla="*/ 306361 h 599867"/>
                <a:gd name="connsiteX30" fmla="*/ 184245 w 364204"/>
                <a:gd name="connsiteY30" fmla="*/ 119973 h 599867"/>
                <a:gd name="connsiteX31" fmla="*/ 192814 w 364204"/>
                <a:gd name="connsiteY31" fmla="*/ 119973 h 599867"/>
                <a:gd name="connsiteX32" fmla="*/ 239946 w 364204"/>
                <a:gd name="connsiteY32" fmla="*/ 70699 h 599867"/>
                <a:gd name="connsiteX33" fmla="*/ 192814 w 364204"/>
                <a:gd name="connsiteY33" fmla="*/ 21424 h 599867"/>
                <a:gd name="connsiteX34" fmla="*/ 145682 w 364204"/>
                <a:gd name="connsiteY34" fmla="*/ 70699 h 599867"/>
                <a:gd name="connsiteX35" fmla="*/ 169248 w 364204"/>
                <a:gd name="connsiteY35" fmla="*/ 113546 h 599867"/>
                <a:gd name="connsiteX36" fmla="*/ 184245 w 364204"/>
                <a:gd name="connsiteY36" fmla="*/ 119973 h 5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64204" h="599867">
                  <a:moveTo>
                    <a:pt x="357777" y="610579"/>
                  </a:moveTo>
                  <a:lnTo>
                    <a:pt x="312787" y="477751"/>
                  </a:lnTo>
                  <a:lnTo>
                    <a:pt x="66414" y="477751"/>
                  </a:lnTo>
                  <a:lnTo>
                    <a:pt x="21424" y="610579"/>
                  </a:lnTo>
                  <a:lnTo>
                    <a:pt x="0" y="602010"/>
                  </a:lnTo>
                  <a:lnTo>
                    <a:pt x="44990" y="467039"/>
                  </a:lnTo>
                  <a:lnTo>
                    <a:pt x="49275" y="454185"/>
                  </a:lnTo>
                  <a:lnTo>
                    <a:pt x="96407" y="312788"/>
                  </a:lnTo>
                  <a:lnTo>
                    <a:pt x="98549" y="306361"/>
                  </a:lnTo>
                  <a:lnTo>
                    <a:pt x="156394" y="137113"/>
                  </a:lnTo>
                  <a:cubicBezTo>
                    <a:pt x="134970" y="124258"/>
                    <a:pt x="119973" y="100692"/>
                    <a:pt x="119973" y="72841"/>
                  </a:cubicBezTo>
                  <a:cubicBezTo>
                    <a:pt x="119973" y="32136"/>
                    <a:pt x="149966" y="0"/>
                    <a:pt x="190672" y="0"/>
                  </a:cubicBezTo>
                  <a:cubicBezTo>
                    <a:pt x="231377" y="0"/>
                    <a:pt x="263512" y="32136"/>
                    <a:pt x="263512" y="72841"/>
                  </a:cubicBezTo>
                  <a:cubicBezTo>
                    <a:pt x="263512" y="100692"/>
                    <a:pt x="248516" y="126401"/>
                    <a:pt x="224950" y="137113"/>
                  </a:cubicBezTo>
                  <a:lnTo>
                    <a:pt x="280652" y="306361"/>
                  </a:lnTo>
                  <a:lnTo>
                    <a:pt x="284936" y="319215"/>
                  </a:lnTo>
                  <a:lnTo>
                    <a:pt x="329926" y="454185"/>
                  </a:lnTo>
                  <a:lnTo>
                    <a:pt x="334211" y="467039"/>
                  </a:lnTo>
                  <a:lnTo>
                    <a:pt x="379201" y="602010"/>
                  </a:lnTo>
                  <a:lnTo>
                    <a:pt x="357777" y="610579"/>
                  </a:lnTo>
                  <a:close/>
                  <a:moveTo>
                    <a:pt x="74983" y="454185"/>
                  </a:moveTo>
                  <a:lnTo>
                    <a:pt x="306360" y="454185"/>
                  </a:lnTo>
                  <a:lnTo>
                    <a:pt x="263512" y="329927"/>
                  </a:lnTo>
                  <a:lnTo>
                    <a:pt x="115688" y="329927"/>
                  </a:lnTo>
                  <a:lnTo>
                    <a:pt x="74983" y="454185"/>
                  </a:lnTo>
                  <a:close/>
                  <a:moveTo>
                    <a:pt x="124258" y="306361"/>
                  </a:moveTo>
                  <a:lnTo>
                    <a:pt x="254943" y="306361"/>
                  </a:lnTo>
                  <a:lnTo>
                    <a:pt x="201384" y="143540"/>
                  </a:lnTo>
                  <a:cubicBezTo>
                    <a:pt x="194956" y="143540"/>
                    <a:pt x="186387" y="143540"/>
                    <a:pt x="179960" y="143540"/>
                  </a:cubicBezTo>
                  <a:lnTo>
                    <a:pt x="124258" y="306361"/>
                  </a:lnTo>
                  <a:close/>
                  <a:moveTo>
                    <a:pt x="184245" y="119973"/>
                  </a:moveTo>
                  <a:cubicBezTo>
                    <a:pt x="186387" y="119973"/>
                    <a:pt x="188529" y="119973"/>
                    <a:pt x="192814" y="119973"/>
                  </a:cubicBezTo>
                  <a:cubicBezTo>
                    <a:pt x="220665" y="119973"/>
                    <a:pt x="239946" y="98550"/>
                    <a:pt x="239946" y="70699"/>
                  </a:cubicBezTo>
                  <a:cubicBezTo>
                    <a:pt x="239946" y="42848"/>
                    <a:pt x="218523" y="21424"/>
                    <a:pt x="192814" y="21424"/>
                  </a:cubicBezTo>
                  <a:cubicBezTo>
                    <a:pt x="164963" y="21424"/>
                    <a:pt x="145682" y="42848"/>
                    <a:pt x="145682" y="70699"/>
                  </a:cubicBezTo>
                  <a:cubicBezTo>
                    <a:pt x="145682" y="89980"/>
                    <a:pt x="154251" y="104977"/>
                    <a:pt x="169248" y="113546"/>
                  </a:cubicBezTo>
                  <a:lnTo>
                    <a:pt x="184245" y="119973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2"/>
              </a:bgClr>
            </a:pattFill>
            <a:ln w="21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Arc 867">
              <a:extLst>
                <a:ext uri="{FF2B5EF4-FFF2-40B4-BE49-F238E27FC236}">
                  <a16:creationId xmlns:a16="http://schemas.microsoft.com/office/drawing/2014/main" id="{36BAEF56-155E-4C2B-BCB8-E8B542AF2573}"/>
                </a:ext>
              </a:extLst>
            </p:cNvPr>
            <p:cNvSpPr/>
            <p:nvPr/>
          </p:nvSpPr>
          <p:spPr>
            <a:xfrm>
              <a:off x="9750328" y="3173474"/>
              <a:ext cx="1468223" cy="968245"/>
            </a:xfrm>
            <a:prstGeom prst="arc">
              <a:avLst>
                <a:gd name="adj1" fmla="val 11062348"/>
                <a:gd name="adj2" fmla="val 175971"/>
              </a:avLst>
            </a:prstGeom>
            <a:pattFill prst="pct10">
              <a:fgClr>
                <a:schemeClr val="bg1"/>
              </a:fgClr>
              <a:bgClr>
                <a:schemeClr val="accent2"/>
              </a:bgClr>
            </a:pattFill>
            <a:ln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FF58EC62-2938-4DF1-8140-6C17DE39EE6A}"/>
                </a:ext>
              </a:extLst>
            </p:cNvPr>
            <p:cNvSpPr/>
            <p:nvPr/>
          </p:nvSpPr>
          <p:spPr>
            <a:xfrm>
              <a:off x="10442311" y="3057235"/>
              <a:ext cx="19628" cy="309501"/>
            </a:xfrm>
            <a:custGeom>
              <a:avLst/>
              <a:gdLst>
                <a:gd name="connsiteX0" fmla="*/ 0 w 35099"/>
                <a:gd name="connsiteY0" fmla="*/ 243 h 553456"/>
                <a:gd name="connsiteX1" fmla="*/ 38610 w 35099"/>
                <a:gd name="connsiteY1" fmla="*/ 0 h 553456"/>
                <a:gd name="connsiteX2" fmla="*/ 43829 w 35099"/>
                <a:gd name="connsiteY2" fmla="*/ 570934 h 553456"/>
                <a:gd name="connsiteX3" fmla="*/ 5220 w 35099"/>
                <a:gd name="connsiteY3" fmla="*/ 571177 h 55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99" h="553456">
                  <a:moveTo>
                    <a:pt x="0" y="243"/>
                  </a:moveTo>
                  <a:lnTo>
                    <a:pt x="38610" y="0"/>
                  </a:lnTo>
                  <a:lnTo>
                    <a:pt x="43829" y="570934"/>
                  </a:lnTo>
                  <a:lnTo>
                    <a:pt x="5220" y="571177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1"/>
              </a:bgClr>
            </a:pattFill>
            <a:ln w="35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0" name="Graphic 144">
              <a:extLst>
                <a:ext uri="{FF2B5EF4-FFF2-40B4-BE49-F238E27FC236}">
                  <a16:creationId xmlns:a16="http://schemas.microsoft.com/office/drawing/2014/main" id="{509424BC-AF6D-4E1B-8E29-55E953E900BE}"/>
                </a:ext>
              </a:extLst>
            </p:cNvPr>
            <p:cNvSpPr/>
            <p:nvPr/>
          </p:nvSpPr>
          <p:spPr>
            <a:xfrm>
              <a:off x="10231806" y="2786370"/>
              <a:ext cx="429029" cy="375400"/>
            </a:xfrm>
            <a:custGeom>
              <a:avLst/>
              <a:gdLst>
                <a:gd name="connsiteX0" fmla="*/ 434392 w 429028"/>
                <a:gd name="connsiteY0" fmla="*/ 375400 h 375400"/>
                <a:gd name="connsiteX1" fmla="*/ 364674 w 429028"/>
                <a:gd name="connsiteY1" fmla="*/ 312833 h 375400"/>
                <a:gd name="connsiteX2" fmla="*/ 257417 w 429028"/>
                <a:gd name="connsiteY2" fmla="*/ 246691 h 375400"/>
                <a:gd name="connsiteX3" fmla="*/ 239541 w 429028"/>
                <a:gd name="connsiteY3" fmla="*/ 225240 h 375400"/>
                <a:gd name="connsiteX4" fmla="*/ 239541 w 429028"/>
                <a:gd name="connsiteY4" fmla="*/ 110832 h 375400"/>
                <a:gd name="connsiteX5" fmla="*/ 218090 w 429028"/>
                <a:gd name="connsiteY5" fmla="*/ 0 h 375400"/>
                <a:gd name="connsiteX6" fmla="*/ 198426 w 429028"/>
                <a:gd name="connsiteY6" fmla="*/ 110832 h 375400"/>
                <a:gd name="connsiteX7" fmla="*/ 198426 w 429028"/>
                <a:gd name="connsiteY7" fmla="*/ 227028 h 375400"/>
                <a:gd name="connsiteX8" fmla="*/ 185912 w 429028"/>
                <a:gd name="connsiteY8" fmla="*/ 244904 h 375400"/>
                <a:gd name="connsiteX9" fmla="*/ 75080 w 429028"/>
                <a:gd name="connsiteY9" fmla="*/ 312833 h 375400"/>
                <a:gd name="connsiteX10" fmla="*/ 0 w 429028"/>
                <a:gd name="connsiteY10" fmla="*/ 378975 h 375400"/>
                <a:gd name="connsiteX11" fmla="*/ 96531 w 429028"/>
                <a:gd name="connsiteY11" fmla="*/ 337860 h 375400"/>
                <a:gd name="connsiteX12" fmla="*/ 202001 w 429028"/>
                <a:gd name="connsiteY12" fmla="*/ 273506 h 375400"/>
                <a:gd name="connsiteX13" fmla="*/ 218090 w 429028"/>
                <a:gd name="connsiteY13" fmla="*/ 277081 h 375400"/>
                <a:gd name="connsiteX14" fmla="*/ 234178 w 429028"/>
                <a:gd name="connsiteY14" fmla="*/ 273506 h 375400"/>
                <a:gd name="connsiteX15" fmla="*/ 339648 w 429028"/>
                <a:gd name="connsiteY15" fmla="*/ 337860 h 375400"/>
                <a:gd name="connsiteX16" fmla="*/ 439755 w 429028"/>
                <a:gd name="connsiteY16" fmla="*/ 380763 h 375400"/>
                <a:gd name="connsiteX17" fmla="*/ 439755 w 429028"/>
                <a:gd name="connsiteY17" fmla="*/ 380763 h 375400"/>
                <a:gd name="connsiteX18" fmla="*/ 434392 w 429028"/>
                <a:gd name="connsiteY18" fmla="*/ 375400 h 37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9028" h="375400">
                  <a:moveTo>
                    <a:pt x="434392" y="375400"/>
                  </a:moveTo>
                  <a:lnTo>
                    <a:pt x="364674" y="312833"/>
                  </a:lnTo>
                  <a:lnTo>
                    <a:pt x="257417" y="246691"/>
                  </a:lnTo>
                  <a:cubicBezTo>
                    <a:pt x="257417" y="237753"/>
                    <a:pt x="250267" y="228815"/>
                    <a:pt x="239541" y="225240"/>
                  </a:cubicBezTo>
                  <a:lnTo>
                    <a:pt x="239541" y="110832"/>
                  </a:lnTo>
                  <a:lnTo>
                    <a:pt x="218090" y="0"/>
                  </a:lnTo>
                  <a:lnTo>
                    <a:pt x="198426" y="110832"/>
                  </a:lnTo>
                  <a:lnTo>
                    <a:pt x="198426" y="227028"/>
                  </a:lnTo>
                  <a:cubicBezTo>
                    <a:pt x="191275" y="230603"/>
                    <a:pt x="187700" y="237753"/>
                    <a:pt x="185912" y="244904"/>
                  </a:cubicBezTo>
                  <a:lnTo>
                    <a:pt x="75080" y="312833"/>
                  </a:lnTo>
                  <a:lnTo>
                    <a:pt x="0" y="378975"/>
                  </a:lnTo>
                  <a:lnTo>
                    <a:pt x="96531" y="337860"/>
                  </a:lnTo>
                  <a:lnTo>
                    <a:pt x="202001" y="273506"/>
                  </a:lnTo>
                  <a:cubicBezTo>
                    <a:pt x="205576" y="275293"/>
                    <a:pt x="212727" y="277081"/>
                    <a:pt x="218090" y="277081"/>
                  </a:cubicBezTo>
                  <a:cubicBezTo>
                    <a:pt x="223453" y="277081"/>
                    <a:pt x="228815" y="275293"/>
                    <a:pt x="234178" y="273506"/>
                  </a:cubicBezTo>
                  <a:lnTo>
                    <a:pt x="339648" y="337860"/>
                  </a:lnTo>
                  <a:lnTo>
                    <a:pt x="439755" y="380763"/>
                  </a:lnTo>
                  <a:lnTo>
                    <a:pt x="439755" y="380763"/>
                  </a:lnTo>
                  <a:lnTo>
                    <a:pt x="434392" y="375400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1"/>
              </a:bgClr>
            </a:pattFill>
            <a:ln w="175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671AF4BA-0387-4861-9191-EEDE37ACA639}"/>
                </a:ext>
              </a:extLst>
            </p:cNvPr>
            <p:cNvSpPr/>
            <p:nvPr/>
          </p:nvSpPr>
          <p:spPr>
            <a:xfrm>
              <a:off x="10827518" y="3340677"/>
              <a:ext cx="19628" cy="309501"/>
            </a:xfrm>
            <a:custGeom>
              <a:avLst/>
              <a:gdLst>
                <a:gd name="connsiteX0" fmla="*/ 0 w 35099"/>
                <a:gd name="connsiteY0" fmla="*/ 243 h 553456"/>
                <a:gd name="connsiteX1" fmla="*/ 38610 w 35099"/>
                <a:gd name="connsiteY1" fmla="*/ 0 h 553456"/>
                <a:gd name="connsiteX2" fmla="*/ 43829 w 35099"/>
                <a:gd name="connsiteY2" fmla="*/ 570934 h 553456"/>
                <a:gd name="connsiteX3" fmla="*/ 5220 w 35099"/>
                <a:gd name="connsiteY3" fmla="*/ 571177 h 55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99" h="553456">
                  <a:moveTo>
                    <a:pt x="0" y="243"/>
                  </a:moveTo>
                  <a:lnTo>
                    <a:pt x="38610" y="0"/>
                  </a:lnTo>
                  <a:lnTo>
                    <a:pt x="43829" y="570934"/>
                  </a:lnTo>
                  <a:lnTo>
                    <a:pt x="5220" y="571177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1"/>
              </a:bgClr>
            </a:pattFill>
            <a:ln w="35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2" name="Graphic 148">
              <a:extLst>
                <a:ext uri="{FF2B5EF4-FFF2-40B4-BE49-F238E27FC236}">
                  <a16:creationId xmlns:a16="http://schemas.microsoft.com/office/drawing/2014/main" id="{384BE83B-C91A-4B65-86A5-5589B28885D0}"/>
                </a:ext>
              </a:extLst>
            </p:cNvPr>
            <p:cNvSpPr/>
            <p:nvPr/>
          </p:nvSpPr>
          <p:spPr>
            <a:xfrm>
              <a:off x="10622451" y="3068454"/>
              <a:ext cx="429029" cy="375400"/>
            </a:xfrm>
            <a:custGeom>
              <a:avLst/>
              <a:gdLst>
                <a:gd name="connsiteX0" fmla="*/ 434392 w 429028"/>
                <a:gd name="connsiteY0" fmla="*/ 375400 h 375400"/>
                <a:gd name="connsiteX1" fmla="*/ 364674 w 429028"/>
                <a:gd name="connsiteY1" fmla="*/ 312833 h 375400"/>
                <a:gd name="connsiteX2" fmla="*/ 257417 w 429028"/>
                <a:gd name="connsiteY2" fmla="*/ 246691 h 375400"/>
                <a:gd name="connsiteX3" fmla="*/ 239541 w 429028"/>
                <a:gd name="connsiteY3" fmla="*/ 225240 h 375400"/>
                <a:gd name="connsiteX4" fmla="*/ 239541 w 429028"/>
                <a:gd name="connsiteY4" fmla="*/ 110832 h 375400"/>
                <a:gd name="connsiteX5" fmla="*/ 218090 w 429028"/>
                <a:gd name="connsiteY5" fmla="*/ 0 h 375400"/>
                <a:gd name="connsiteX6" fmla="*/ 198426 w 429028"/>
                <a:gd name="connsiteY6" fmla="*/ 110832 h 375400"/>
                <a:gd name="connsiteX7" fmla="*/ 198426 w 429028"/>
                <a:gd name="connsiteY7" fmla="*/ 227028 h 375400"/>
                <a:gd name="connsiteX8" fmla="*/ 185912 w 429028"/>
                <a:gd name="connsiteY8" fmla="*/ 244904 h 375400"/>
                <a:gd name="connsiteX9" fmla="*/ 75080 w 429028"/>
                <a:gd name="connsiteY9" fmla="*/ 312833 h 375400"/>
                <a:gd name="connsiteX10" fmla="*/ 0 w 429028"/>
                <a:gd name="connsiteY10" fmla="*/ 378975 h 375400"/>
                <a:gd name="connsiteX11" fmla="*/ 96531 w 429028"/>
                <a:gd name="connsiteY11" fmla="*/ 337860 h 375400"/>
                <a:gd name="connsiteX12" fmla="*/ 202001 w 429028"/>
                <a:gd name="connsiteY12" fmla="*/ 273506 h 375400"/>
                <a:gd name="connsiteX13" fmla="*/ 218090 w 429028"/>
                <a:gd name="connsiteY13" fmla="*/ 277081 h 375400"/>
                <a:gd name="connsiteX14" fmla="*/ 234178 w 429028"/>
                <a:gd name="connsiteY14" fmla="*/ 273506 h 375400"/>
                <a:gd name="connsiteX15" fmla="*/ 339648 w 429028"/>
                <a:gd name="connsiteY15" fmla="*/ 337860 h 375400"/>
                <a:gd name="connsiteX16" fmla="*/ 439755 w 429028"/>
                <a:gd name="connsiteY16" fmla="*/ 380763 h 375400"/>
                <a:gd name="connsiteX17" fmla="*/ 439755 w 429028"/>
                <a:gd name="connsiteY17" fmla="*/ 380763 h 375400"/>
                <a:gd name="connsiteX18" fmla="*/ 434392 w 429028"/>
                <a:gd name="connsiteY18" fmla="*/ 375400 h 37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9028" h="375400">
                  <a:moveTo>
                    <a:pt x="434392" y="375400"/>
                  </a:moveTo>
                  <a:lnTo>
                    <a:pt x="364674" y="312833"/>
                  </a:lnTo>
                  <a:lnTo>
                    <a:pt x="257417" y="246691"/>
                  </a:lnTo>
                  <a:cubicBezTo>
                    <a:pt x="257417" y="237753"/>
                    <a:pt x="250267" y="228815"/>
                    <a:pt x="239541" y="225240"/>
                  </a:cubicBezTo>
                  <a:lnTo>
                    <a:pt x="239541" y="110832"/>
                  </a:lnTo>
                  <a:lnTo>
                    <a:pt x="218090" y="0"/>
                  </a:lnTo>
                  <a:lnTo>
                    <a:pt x="198426" y="110832"/>
                  </a:lnTo>
                  <a:lnTo>
                    <a:pt x="198426" y="227028"/>
                  </a:lnTo>
                  <a:cubicBezTo>
                    <a:pt x="191275" y="230603"/>
                    <a:pt x="187700" y="237753"/>
                    <a:pt x="185912" y="244904"/>
                  </a:cubicBezTo>
                  <a:lnTo>
                    <a:pt x="75080" y="312833"/>
                  </a:lnTo>
                  <a:lnTo>
                    <a:pt x="0" y="378975"/>
                  </a:lnTo>
                  <a:lnTo>
                    <a:pt x="96531" y="337860"/>
                  </a:lnTo>
                  <a:lnTo>
                    <a:pt x="202001" y="273506"/>
                  </a:lnTo>
                  <a:cubicBezTo>
                    <a:pt x="205576" y="275293"/>
                    <a:pt x="212727" y="277081"/>
                    <a:pt x="218090" y="277081"/>
                  </a:cubicBezTo>
                  <a:cubicBezTo>
                    <a:pt x="223453" y="277081"/>
                    <a:pt x="228815" y="275293"/>
                    <a:pt x="234178" y="273506"/>
                  </a:cubicBezTo>
                  <a:lnTo>
                    <a:pt x="339648" y="337860"/>
                  </a:lnTo>
                  <a:lnTo>
                    <a:pt x="439755" y="380763"/>
                  </a:lnTo>
                  <a:lnTo>
                    <a:pt x="439755" y="380763"/>
                  </a:lnTo>
                  <a:lnTo>
                    <a:pt x="434392" y="375400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1"/>
              </a:bgClr>
            </a:pattFill>
            <a:ln w="175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6567EF1A-F8C8-4813-8E0A-B14F59FF5EA8}"/>
              </a:ext>
            </a:extLst>
          </p:cNvPr>
          <p:cNvGrpSpPr/>
          <p:nvPr/>
        </p:nvGrpSpPr>
        <p:grpSpPr>
          <a:xfrm>
            <a:off x="8248247" y="4841088"/>
            <a:ext cx="383661" cy="314264"/>
            <a:chOff x="6785055" y="4453979"/>
            <a:chExt cx="697763" cy="571551"/>
          </a:xfrm>
        </p:grpSpPr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F8D7C8B1-BEDD-4372-BACB-5DF724D7729B}"/>
                </a:ext>
              </a:extLst>
            </p:cNvPr>
            <p:cNvSpPr/>
            <p:nvPr/>
          </p:nvSpPr>
          <p:spPr>
            <a:xfrm flipH="1">
              <a:off x="6842398" y="4551153"/>
              <a:ext cx="71679" cy="107518"/>
            </a:xfrm>
            <a:custGeom>
              <a:avLst/>
              <a:gdLst>
                <a:gd name="connsiteX0" fmla="*/ 102206 w 110493"/>
                <a:gd name="connsiteY0" fmla="*/ 185076 h 165740"/>
                <a:gd name="connsiteX1" fmla="*/ 8287 w 110493"/>
                <a:gd name="connsiteY1" fmla="*/ 185076 h 165740"/>
                <a:gd name="connsiteX2" fmla="*/ 0 w 110493"/>
                <a:gd name="connsiteY2" fmla="*/ 176789 h 165740"/>
                <a:gd name="connsiteX3" fmla="*/ 0 w 110493"/>
                <a:gd name="connsiteY3" fmla="*/ 8287 h 165740"/>
                <a:gd name="connsiteX4" fmla="*/ 8287 w 110493"/>
                <a:gd name="connsiteY4" fmla="*/ 0 h 165740"/>
                <a:gd name="connsiteX5" fmla="*/ 102206 w 110493"/>
                <a:gd name="connsiteY5" fmla="*/ 0 h 165740"/>
                <a:gd name="connsiteX6" fmla="*/ 110493 w 110493"/>
                <a:gd name="connsiteY6" fmla="*/ 8287 h 165740"/>
                <a:gd name="connsiteX7" fmla="*/ 110493 w 110493"/>
                <a:gd name="connsiteY7" fmla="*/ 179552 h 165740"/>
                <a:gd name="connsiteX8" fmla="*/ 102206 w 110493"/>
                <a:gd name="connsiteY8" fmla="*/ 185076 h 165740"/>
                <a:gd name="connsiteX9" fmla="*/ 16574 w 110493"/>
                <a:gd name="connsiteY9" fmla="*/ 171265 h 165740"/>
                <a:gd name="connsiteX10" fmla="*/ 93919 w 110493"/>
                <a:gd name="connsiteY10" fmla="*/ 171265 h 165740"/>
                <a:gd name="connsiteX11" fmla="*/ 93919 w 110493"/>
                <a:gd name="connsiteY11" fmla="*/ 16574 h 165740"/>
                <a:gd name="connsiteX12" fmla="*/ 16574 w 110493"/>
                <a:gd name="connsiteY12" fmla="*/ 16574 h 165740"/>
                <a:gd name="connsiteX13" fmla="*/ 16574 w 110493"/>
                <a:gd name="connsiteY13" fmla="*/ 171265 h 16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493" h="165740">
                  <a:moveTo>
                    <a:pt x="102206" y="185076"/>
                  </a:moveTo>
                  <a:lnTo>
                    <a:pt x="8287" y="185076"/>
                  </a:lnTo>
                  <a:cubicBezTo>
                    <a:pt x="2762" y="185076"/>
                    <a:pt x="0" y="182314"/>
                    <a:pt x="0" y="176789"/>
                  </a:cubicBezTo>
                  <a:lnTo>
                    <a:pt x="0" y="8287"/>
                  </a:lnTo>
                  <a:cubicBezTo>
                    <a:pt x="0" y="2762"/>
                    <a:pt x="2762" y="0"/>
                    <a:pt x="8287" y="0"/>
                  </a:cubicBezTo>
                  <a:lnTo>
                    <a:pt x="102206" y="0"/>
                  </a:lnTo>
                  <a:cubicBezTo>
                    <a:pt x="107731" y="0"/>
                    <a:pt x="110493" y="2762"/>
                    <a:pt x="110493" y="8287"/>
                  </a:cubicBezTo>
                  <a:lnTo>
                    <a:pt x="110493" y="179552"/>
                  </a:lnTo>
                  <a:cubicBezTo>
                    <a:pt x="110493" y="182314"/>
                    <a:pt x="107731" y="185076"/>
                    <a:pt x="102206" y="185076"/>
                  </a:cubicBezTo>
                  <a:close/>
                  <a:moveTo>
                    <a:pt x="16574" y="171265"/>
                  </a:moveTo>
                  <a:lnTo>
                    <a:pt x="93919" y="171265"/>
                  </a:lnTo>
                  <a:lnTo>
                    <a:pt x="93919" y="16574"/>
                  </a:lnTo>
                  <a:lnTo>
                    <a:pt x="16574" y="16574"/>
                  </a:lnTo>
                  <a:lnTo>
                    <a:pt x="16574" y="171265"/>
                  </a:lnTo>
                  <a:close/>
                </a:path>
              </a:pathLst>
            </a:custGeom>
            <a:solidFill>
              <a:schemeClr val="tx1"/>
            </a:solidFill>
            <a:ln w="27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528283A5-DD89-43BB-9B46-B83F7EAF8103}"/>
                </a:ext>
              </a:extLst>
            </p:cNvPr>
            <p:cNvSpPr/>
            <p:nvPr/>
          </p:nvSpPr>
          <p:spPr>
            <a:xfrm flipH="1">
              <a:off x="6785055" y="4685551"/>
              <a:ext cx="125438" cy="125438"/>
            </a:xfrm>
            <a:custGeom>
              <a:avLst/>
              <a:gdLst>
                <a:gd name="connsiteX0" fmla="*/ 204413 w 193363"/>
                <a:gd name="connsiteY0" fmla="*/ 102206 h 193363"/>
                <a:gd name="connsiteX1" fmla="*/ 102206 w 193363"/>
                <a:gd name="connsiteY1" fmla="*/ 0 h 193363"/>
                <a:gd name="connsiteX2" fmla="*/ 0 w 193363"/>
                <a:gd name="connsiteY2" fmla="*/ 102206 h 193363"/>
                <a:gd name="connsiteX3" fmla="*/ 102206 w 193363"/>
                <a:gd name="connsiteY3" fmla="*/ 204413 h 193363"/>
                <a:gd name="connsiteX4" fmla="*/ 204413 w 193363"/>
                <a:gd name="connsiteY4" fmla="*/ 102206 h 193363"/>
                <a:gd name="connsiteX5" fmla="*/ 204413 w 193363"/>
                <a:gd name="connsiteY5" fmla="*/ 102206 h 19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63" h="193363">
                  <a:moveTo>
                    <a:pt x="204413" y="102206"/>
                  </a:moveTo>
                  <a:cubicBezTo>
                    <a:pt x="204413" y="46960"/>
                    <a:pt x="160215" y="0"/>
                    <a:pt x="102206" y="0"/>
                  </a:cubicBezTo>
                  <a:cubicBezTo>
                    <a:pt x="44197" y="0"/>
                    <a:pt x="0" y="44197"/>
                    <a:pt x="0" y="102206"/>
                  </a:cubicBezTo>
                  <a:cubicBezTo>
                    <a:pt x="0" y="160215"/>
                    <a:pt x="44197" y="204413"/>
                    <a:pt x="102206" y="204413"/>
                  </a:cubicBezTo>
                  <a:cubicBezTo>
                    <a:pt x="160215" y="204413"/>
                    <a:pt x="204413" y="160215"/>
                    <a:pt x="204413" y="102206"/>
                  </a:cubicBezTo>
                  <a:lnTo>
                    <a:pt x="204413" y="102206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2"/>
              </a:bgClr>
            </a:patt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B5E9388-6C4C-46AD-B076-9C6B9FECA024}"/>
                </a:ext>
              </a:extLst>
            </p:cNvPr>
            <p:cNvSpPr/>
            <p:nvPr/>
          </p:nvSpPr>
          <p:spPr>
            <a:xfrm flipH="1">
              <a:off x="7019803" y="4728558"/>
              <a:ext cx="89599" cy="89599"/>
            </a:xfrm>
            <a:custGeom>
              <a:avLst/>
              <a:gdLst>
                <a:gd name="connsiteX0" fmla="*/ 138117 w 138116"/>
                <a:gd name="connsiteY0" fmla="*/ 69058 h 138116"/>
                <a:gd name="connsiteX1" fmla="*/ 69058 w 138116"/>
                <a:gd name="connsiteY1" fmla="*/ 0 h 138116"/>
                <a:gd name="connsiteX2" fmla="*/ 0 w 138116"/>
                <a:gd name="connsiteY2" fmla="*/ 69058 h 138116"/>
                <a:gd name="connsiteX3" fmla="*/ 69058 w 138116"/>
                <a:gd name="connsiteY3" fmla="*/ 138117 h 138116"/>
                <a:gd name="connsiteX4" fmla="*/ 138117 w 138116"/>
                <a:gd name="connsiteY4" fmla="*/ 69058 h 138116"/>
                <a:gd name="connsiteX5" fmla="*/ 138117 w 138116"/>
                <a:gd name="connsiteY5" fmla="*/ 69058 h 1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116" h="138116">
                  <a:moveTo>
                    <a:pt x="138117" y="69058"/>
                  </a:moveTo>
                  <a:cubicBezTo>
                    <a:pt x="138117" y="30386"/>
                    <a:pt x="107731" y="0"/>
                    <a:pt x="69058" y="0"/>
                  </a:cubicBezTo>
                  <a:cubicBezTo>
                    <a:pt x="30386" y="0"/>
                    <a:pt x="0" y="30386"/>
                    <a:pt x="0" y="69058"/>
                  </a:cubicBezTo>
                  <a:cubicBezTo>
                    <a:pt x="0" y="107731"/>
                    <a:pt x="30386" y="138117"/>
                    <a:pt x="69058" y="138117"/>
                  </a:cubicBezTo>
                  <a:cubicBezTo>
                    <a:pt x="107731" y="138117"/>
                    <a:pt x="138117" y="107731"/>
                    <a:pt x="138117" y="69058"/>
                  </a:cubicBezTo>
                  <a:lnTo>
                    <a:pt x="138117" y="69058"/>
                  </a:lnTo>
                  <a:close/>
                </a:path>
              </a:pathLst>
            </a:custGeom>
            <a:solidFill>
              <a:schemeClr val="accent5"/>
            </a:solidFill>
            <a:ln w="27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C9D52D03-F6BF-473D-B4BD-498A285641F1}"/>
                </a:ext>
              </a:extLst>
            </p:cNvPr>
            <p:cNvSpPr/>
            <p:nvPr/>
          </p:nvSpPr>
          <p:spPr>
            <a:xfrm flipH="1">
              <a:off x="7019803" y="4728558"/>
              <a:ext cx="89599" cy="89599"/>
            </a:xfrm>
            <a:custGeom>
              <a:avLst/>
              <a:gdLst>
                <a:gd name="connsiteX0" fmla="*/ 138117 w 138116"/>
                <a:gd name="connsiteY0" fmla="*/ 69058 h 138116"/>
                <a:gd name="connsiteX1" fmla="*/ 69058 w 138116"/>
                <a:gd name="connsiteY1" fmla="*/ 0 h 138116"/>
                <a:gd name="connsiteX2" fmla="*/ 0 w 138116"/>
                <a:gd name="connsiteY2" fmla="*/ 69058 h 138116"/>
                <a:gd name="connsiteX3" fmla="*/ 69058 w 138116"/>
                <a:gd name="connsiteY3" fmla="*/ 138117 h 138116"/>
                <a:gd name="connsiteX4" fmla="*/ 138117 w 138116"/>
                <a:gd name="connsiteY4" fmla="*/ 69058 h 138116"/>
                <a:gd name="connsiteX5" fmla="*/ 138117 w 138116"/>
                <a:gd name="connsiteY5" fmla="*/ 69058 h 1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116" h="138116">
                  <a:moveTo>
                    <a:pt x="138117" y="69058"/>
                  </a:moveTo>
                  <a:cubicBezTo>
                    <a:pt x="138117" y="30386"/>
                    <a:pt x="107731" y="0"/>
                    <a:pt x="69058" y="0"/>
                  </a:cubicBezTo>
                  <a:cubicBezTo>
                    <a:pt x="30386" y="0"/>
                    <a:pt x="0" y="30386"/>
                    <a:pt x="0" y="69058"/>
                  </a:cubicBezTo>
                  <a:cubicBezTo>
                    <a:pt x="0" y="107731"/>
                    <a:pt x="30386" y="138117"/>
                    <a:pt x="69058" y="138117"/>
                  </a:cubicBezTo>
                  <a:cubicBezTo>
                    <a:pt x="107731" y="138117"/>
                    <a:pt x="138117" y="107731"/>
                    <a:pt x="138117" y="69058"/>
                  </a:cubicBezTo>
                  <a:lnTo>
                    <a:pt x="138117" y="69058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2"/>
              </a:bgClr>
            </a:patt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64D2B811-3CF3-4D73-A50D-8981FFB69205}"/>
                </a:ext>
              </a:extLst>
            </p:cNvPr>
            <p:cNvSpPr/>
            <p:nvPr/>
          </p:nvSpPr>
          <p:spPr>
            <a:xfrm flipH="1">
              <a:off x="6953500" y="4789485"/>
              <a:ext cx="35840" cy="17920"/>
            </a:xfrm>
            <a:custGeom>
              <a:avLst/>
              <a:gdLst>
                <a:gd name="connsiteX0" fmla="*/ 0 w 55246"/>
                <a:gd name="connsiteY0" fmla="*/ 0 h 27623"/>
                <a:gd name="connsiteX1" fmla="*/ 69058 w 55246"/>
                <a:gd name="connsiteY1" fmla="*/ 0 h 27623"/>
                <a:gd name="connsiteX2" fmla="*/ 69058 w 55246"/>
                <a:gd name="connsiteY2" fmla="*/ 27623 h 27623"/>
                <a:gd name="connsiteX3" fmla="*/ 0 w 55246"/>
                <a:gd name="connsiteY3" fmla="*/ 27623 h 2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27623">
                  <a:moveTo>
                    <a:pt x="0" y="0"/>
                  </a:moveTo>
                  <a:lnTo>
                    <a:pt x="69058" y="0"/>
                  </a:lnTo>
                  <a:lnTo>
                    <a:pt x="69058" y="27623"/>
                  </a:lnTo>
                  <a:lnTo>
                    <a:pt x="0" y="27623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1"/>
              </a:bgClr>
            </a:pattFill>
            <a:ln w="27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6FEB58CD-4616-48D9-99F4-F6E1D4ABAFA5}"/>
                </a:ext>
              </a:extLst>
            </p:cNvPr>
            <p:cNvSpPr/>
            <p:nvPr/>
          </p:nvSpPr>
          <p:spPr>
            <a:xfrm flipH="1">
              <a:off x="6989340" y="4606704"/>
              <a:ext cx="125438" cy="161278"/>
            </a:xfrm>
            <a:custGeom>
              <a:avLst/>
              <a:gdLst>
                <a:gd name="connsiteX0" fmla="*/ 212700 w 193363"/>
                <a:gd name="connsiteY0" fmla="*/ 77345 h 248610"/>
                <a:gd name="connsiteX1" fmla="*/ 204413 w 193363"/>
                <a:gd name="connsiteY1" fmla="*/ 69058 h 248610"/>
                <a:gd name="connsiteX2" fmla="*/ 146404 w 193363"/>
                <a:gd name="connsiteY2" fmla="*/ 71821 h 248610"/>
                <a:gd name="connsiteX3" fmla="*/ 146404 w 193363"/>
                <a:gd name="connsiteY3" fmla="*/ 0 h 248610"/>
                <a:gd name="connsiteX4" fmla="*/ 118780 w 193363"/>
                <a:gd name="connsiteY4" fmla="*/ 0 h 248610"/>
                <a:gd name="connsiteX5" fmla="*/ 118780 w 193363"/>
                <a:gd name="connsiteY5" fmla="*/ 71821 h 248610"/>
                <a:gd name="connsiteX6" fmla="*/ 99444 w 193363"/>
                <a:gd name="connsiteY6" fmla="*/ 71821 h 248610"/>
                <a:gd name="connsiteX7" fmla="*/ 96682 w 193363"/>
                <a:gd name="connsiteY7" fmla="*/ 71821 h 248610"/>
                <a:gd name="connsiteX8" fmla="*/ 11049 w 193363"/>
                <a:gd name="connsiteY8" fmla="*/ 104969 h 248610"/>
                <a:gd name="connsiteX9" fmla="*/ 5525 w 193363"/>
                <a:gd name="connsiteY9" fmla="*/ 110493 h 248610"/>
                <a:gd name="connsiteX10" fmla="*/ 0 w 193363"/>
                <a:gd name="connsiteY10" fmla="*/ 162978 h 248610"/>
                <a:gd name="connsiteX11" fmla="*/ 2762 w 193363"/>
                <a:gd name="connsiteY11" fmla="*/ 168502 h 248610"/>
                <a:gd name="connsiteX12" fmla="*/ 11049 w 193363"/>
                <a:gd name="connsiteY12" fmla="*/ 171265 h 248610"/>
                <a:gd name="connsiteX13" fmla="*/ 60771 w 193363"/>
                <a:gd name="connsiteY13" fmla="*/ 157453 h 248610"/>
                <a:gd name="connsiteX14" fmla="*/ 91157 w 193363"/>
                <a:gd name="connsiteY14" fmla="*/ 157453 h 248610"/>
                <a:gd name="connsiteX15" fmla="*/ 110493 w 193363"/>
                <a:gd name="connsiteY15" fmla="*/ 171265 h 248610"/>
                <a:gd name="connsiteX16" fmla="*/ 135354 w 193363"/>
                <a:gd name="connsiteY16" fmla="*/ 190601 h 248610"/>
                <a:gd name="connsiteX17" fmla="*/ 204413 w 193363"/>
                <a:gd name="connsiteY17" fmla="*/ 256897 h 248610"/>
                <a:gd name="connsiteX18" fmla="*/ 209937 w 193363"/>
                <a:gd name="connsiteY18" fmla="*/ 259659 h 248610"/>
                <a:gd name="connsiteX19" fmla="*/ 212700 w 193363"/>
                <a:gd name="connsiteY19" fmla="*/ 259659 h 248610"/>
                <a:gd name="connsiteX20" fmla="*/ 218224 w 193363"/>
                <a:gd name="connsiteY20" fmla="*/ 251372 h 248610"/>
                <a:gd name="connsiteX21" fmla="*/ 212700 w 193363"/>
                <a:gd name="connsiteY21" fmla="*/ 77345 h 24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3363" h="248610">
                  <a:moveTo>
                    <a:pt x="212700" y="77345"/>
                  </a:moveTo>
                  <a:cubicBezTo>
                    <a:pt x="212700" y="71821"/>
                    <a:pt x="209937" y="69058"/>
                    <a:pt x="204413" y="69058"/>
                  </a:cubicBezTo>
                  <a:lnTo>
                    <a:pt x="146404" y="71821"/>
                  </a:lnTo>
                  <a:lnTo>
                    <a:pt x="146404" y="0"/>
                  </a:lnTo>
                  <a:lnTo>
                    <a:pt x="118780" y="0"/>
                  </a:lnTo>
                  <a:lnTo>
                    <a:pt x="118780" y="71821"/>
                  </a:lnTo>
                  <a:lnTo>
                    <a:pt x="99444" y="71821"/>
                  </a:lnTo>
                  <a:cubicBezTo>
                    <a:pt x="99444" y="71821"/>
                    <a:pt x="96682" y="71821"/>
                    <a:pt x="96682" y="71821"/>
                  </a:cubicBezTo>
                  <a:lnTo>
                    <a:pt x="11049" y="104969"/>
                  </a:lnTo>
                  <a:cubicBezTo>
                    <a:pt x="8287" y="104969"/>
                    <a:pt x="5525" y="107731"/>
                    <a:pt x="5525" y="110493"/>
                  </a:cubicBezTo>
                  <a:lnTo>
                    <a:pt x="0" y="162978"/>
                  </a:lnTo>
                  <a:cubicBezTo>
                    <a:pt x="0" y="165740"/>
                    <a:pt x="0" y="168502"/>
                    <a:pt x="2762" y="168502"/>
                  </a:cubicBezTo>
                  <a:cubicBezTo>
                    <a:pt x="5525" y="171265"/>
                    <a:pt x="8287" y="171265"/>
                    <a:pt x="11049" y="171265"/>
                  </a:cubicBezTo>
                  <a:lnTo>
                    <a:pt x="60771" y="157453"/>
                  </a:lnTo>
                  <a:lnTo>
                    <a:pt x="91157" y="157453"/>
                  </a:lnTo>
                  <a:lnTo>
                    <a:pt x="110493" y="171265"/>
                  </a:lnTo>
                  <a:lnTo>
                    <a:pt x="135354" y="190601"/>
                  </a:lnTo>
                  <a:lnTo>
                    <a:pt x="204413" y="256897"/>
                  </a:lnTo>
                  <a:cubicBezTo>
                    <a:pt x="207175" y="256897"/>
                    <a:pt x="207175" y="259659"/>
                    <a:pt x="209937" y="259659"/>
                  </a:cubicBezTo>
                  <a:cubicBezTo>
                    <a:pt x="209937" y="259659"/>
                    <a:pt x="212700" y="259659"/>
                    <a:pt x="212700" y="259659"/>
                  </a:cubicBezTo>
                  <a:cubicBezTo>
                    <a:pt x="215462" y="259659"/>
                    <a:pt x="218224" y="254135"/>
                    <a:pt x="218224" y="251372"/>
                  </a:cubicBezTo>
                  <a:lnTo>
                    <a:pt x="212700" y="77345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1"/>
              </a:bgClr>
            </a:pattFill>
            <a:ln w="27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053089EC-CDF4-4404-BECB-3C11A8A178E2}"/>
                </a:ext>
              </a:extLst>
            </p:cNvPr>
            <p:cNvSpPr/>
            <p:nvPr/>
          </p:nvSpPr>
          <p:spPr>
            <a:xfrm flipH="1">
              <a:off x="6831646" y="4551153"/>
              <a:ext cx="161278" cy="215037"/>
            </a:xfrm>
            <a:custGeom>
              <a:avLst/>
              <a:gdLst>
                <a:gd name="connsiteX0" fmla="*/ 276233 w 248609"/>
                <a:gd name="connsiteY0" fmla="*/ 185076 h 331480"/>
                <a:gd name="connsiteX1" fmla="*/ 276233 w 248609"/>
                <a:gd name="connsiteY1" fmla="*/ 168502 h 331480"/>
                <a:gd name="connsiteX2" fmla="*/ 232036 w 248609"/>
                <a:gd name="connsiteY2" fmla="*/ 168502 h 331480"/>
                <a:gd name="connsiteX3" fmla="*/ 232036 w 248609"/>
                <a:gd name="connsiteY3" fmla="*/ 44197 h 331480"/>
                <a:gd name="connsiteX4" fmla="*/ 243085 w 248609"/>
                <a:gd name="connsiteY4" fmla="*/ 44197 h 331480"/>
                <a:gd name="connsiteX5" fmla="*/ 243085 w 248609"/>
                <a:gd name="connsiteY5" fmla="*/ 0 h 331480"/>
                <a:gd name="connsiteX6" fmla="*/ 223749 w 248609"/>
                <a:gd name="connsiteY6" fmla="*/ 0 h 331480"/>
                <a:gd name="connsiteX7" fmla="*/ 223749 w 248609"/>
                <a:gd name="connsiteY7" fmla="*/ 0 h 331480"/>
                <a:gd name="connsiteX8" fmla="*/ 129830 w 248609"/>
                <a:gd name="connsiteY8" fmla="*/ 0 h 331480"/>
                <a:gd name="connsiteX9" fmla="*/ 129830 w 248609"/>
                <a:gd name="connsiteY9" fmla="*/ 0 h 331480"/>
                <a:gd name="connsiteX10" fmla="*/ 38673 w 248609"/>
                <a:gd name="connsiteY10" fmla="*/ 0 h 331480"/>
                <a:gd name="connsiteX11" fmla="*/ 38673 w 248609"/>
                <a:gd name="connsiteY11" fmla="*/ 8287 h 331480"/>
                <a:gd name="connsiteX12" fmla="*/ 0 w 248609"/>
                <a:gd name="connsiteY12" fmla="*/ 179552 h 331480"/>
                <a:gd name="connsiteX13" fmla="*/ 0 w 248609"/>
                <a:gd name="connsiteY13" fmla="*/ 182314 h 331480"/>
                <a:gd name="connsiteX14" fmla="*/ 5525 w 248609"/>
                <a:gd name="connsiteY14" fmla="*/ 348054 h 331480"/>
                <a:gd name="connsiteX15" fmla="*/ 13812 w 248609"/>
                <a:gd name="connsiteY15" fmla="*/ 356341 h 331480"/>
                <a:gd name="connsiteX16" fmla="*/ 71821 w 248609"/>
                <a:gd name="connsiteY16" fmla="*/ 356341 h 331480"/>
                <a:gd name="connsiteX17" fmla="*/ 80108 w 248609"/>
                <a:gd name="connsiteY17" fmla="*/ 348054 h 331480"/>
                <a:gd name="connsiteX18" fmla="*/ 80108 w 248609"/>
                <a:gd name="connsiteY18" fmla="*/ 287283 h 331480"/>
                <a:gd name="connsiteX19" fmla="*/ 140879 w 248609"/>
                <a:gd name="connsiteY19" fmla="*/ 190601 h 331480"/>
                <a:gd name="connsiteX20" fmla="*/ 140879 w 248609"/>
                <a:gd name="connsiteY20" fmla="*/ 187839 h 331480"/>
                <a:gd name="connsiteX21" fmla="*/ 140879 w 248609"/>
                <a:gd name="connsiteY21" fmla="*/ 187839 h 331480"/>
                <a:gd name="connsiteX22" fmla="*/ 276233 w 248609"/>
                <a:gd name="connsiteY22" fmla="*/ 185076 h 331480"/>
                <a:gd name="connsiteX23" fmla="*/ 138117 w 248609"/>
                <a:gd name="connsiteY23" fmla="*/ 44197 h 331480"/>
                <a:gd name="connsiteX24" fmla="*/ 215462 w 248609"/>
                <a:gd name="connsiteY24" fmla="*/ 44197 h 331480"/>
                <a:gd name="connsiteX25" fmla="*/ 215462 w 248609"/>
                <a:gd name="connsiteY25" fmla="*/ 171265 h 331480"/>
                <a:gd name="connsiteX26" fmla="*/ 138117 w 248609"/>
                <a:gd name="connsiteY26" fmla="*/ 171265 h 331480"/>
                <a:gd name="connsiteX27" fmla="*/ 138117 w 248609"/>
                <a:gd name="connsiteY27" fmla="*/ 44197 h 33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8609" h="331480">
                  <a:moveTo>
                    <a:pt x="276233" y="185076"/>
                  </a:moveTo>
                  <a:lnTo>
                    <a:pt x="276233" y="168502"/>
                  </a:lnTo>
                  <a:lnTo>
                    <a:pt x="232036" y="168502"/>
                  </a:lnTo>
                  <a:lnTo>
                    <a:pt x="232036" y="44197"/>
                  </a:lnTo>
                  <a:lnTo>
                    <a:pt x="243085" y="44197"/>
                  </a:lnTo>
                  <a:lnTo>
                    <a:pt x="243085" y="0"/>
                  </a:lnTo>
                  <a:lnTo>
                    <a:pt x="223749" y="0"/>
                  </a:lnTo>
                  <a:cubicBezTo>
                    <a:pt x="223749" y="0"/>
                    <a:pt x="223749" y="0"/>
                    <a:pt x="223749" y="0"/>
                  </a:cubicBezTo>
                  <a:lnTo>
                    <a:pt x="129830" y="0"/>
                  </a:lnTo>
                  <a:cubicBezTo>
                    <a:pt x="129830" y="0"/>
                    <a:pt x="129830" y="0"/>
                    <a:pt x="129830" y="0"/>
                  </a:cubicBezTo>
                  <a:lnTo>
                    <a:pt x="38673" y="0"/>
                  </a:lnTo>
                  <a:lnTo>
                    <a:pt x="38673" y="8287"/>
                  </a:lnTo>
                  <a:lnTo>
                    <a:pt x="0" y="179552"/>
                  </a:lnTo>
                  <a:cubicBezTo>
                    <a:pt x="0" y="179552"/>
                    <a:pt x="0" y="179552"/>
                    <a:pt x="0" y="182314"/>
                  </a:cubicBezTo>
                  <a:lnTo>
                    <a:pt x="5525" y="348054"/>
                  </a:lnTo>
                  <a:cubicBezTo>
                    <a:pt x="5525" y="353579"/>
                    <a:pt x="8287" y="356341"/>
                    <a:pt x="13812" y="356341"/>
                  </a:cubicBezTo>
                  <a:lnTo>
                    <a:pt x="71821" y="356341"/>
                  </a:lnTo>
                  <a:cubicBezTo>
                    <a:pt x="77345" y="356341"/>
                    <a:pt x="80108" y="353579"/>
                    <a:pt x="80108" y="348054"/>
                  </a:cubicBezTo>
                  <a:lnTo>
                    <a:pt x="80108" y="287283"/>
                  </a:lnTo>
                  <a:lnTo>
                    <a:pt x="140879" y="190601"/>
                  </a:lnTo>
                  <a:cubicBezTo>
                    <a:pt x="140879" y="190601"/>
                    <a:pt x="140879" y="187839"/>
                    <a:pt x="140879" y="187839"/>
                  </a:cubicBezTo>
                  <a:lnTo>
                    <a:pt x="140879" y="187839"/>
                  </a:lnTo>
                  <a:lnTo>
                    <a:pt x="276233" y="185076"/>
                  </a:lnTo>
                  <a:close/>
                  <a:moveTo>
                    <a:pt x="138117" y="44197"/>
                  </a:moveTo>
                  <a:lnTo>
                    <a:pt x="215462" y="44197"/>
                  </a:lnTo>
                  <a:lnTo>
                    <a:pt x="215462" y="171265"/>
                  </a:lnTo>
                  <a:lnTo>
                    <a:pt x="138117" y="171265"/>
                  </a:lnTo>
                  <a:lnTo>
                    <a:pt x="138117" y="44197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1"/>
              </a:bgClr>
            </a:pattFill>
            <a:ln w="27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364F9817-2163-4469-A61F-3B31D0ADF11E}"/>
                </a:ext>
              </a:extLst>
            </p:cNvPr>
            <p:cNvSpPr/>
            <p:nvPr/>
          </p:nvSpPr>
          <p:spPr>
            <a:xfrm>
              <a:off x="7214017" y="4758662"/>
              <a:ext cx="60046" cy="40031"/>
            </a:xfrm>
            <a:custGeom>
              <a:avLst/>
              <a:gdLst>
                <a:gd name="connsiteX0" fmla="*/ 72728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2728 w 136364"/>
                <a:gd name="connsiteY3" fmla="*/ 50000 h 90909"/>
                <a:gd name="connsiteX4" fmla="*/ 122728 w 136364"/>
                <a:gd name="connsiteY4" fmla="*/ 1515 h 90909"/>
                <a:gd name="connsiteX5" fmla="*/ 143940 w 136364"/>
                <a:gd name="connsiteY5" fmla="*/ 22727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2728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2728" y="50000"/>
                  </a:lnTo>
                  <a:lnTo>
                    <a:pt x="122728" y="1515"/>
                  </a:lnTo>
                  <a:lnTo>
                    <a:pt x="143940" y="22727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1"/>
              </a:bgClr>
            </a:patt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FB4F3C75-B7A9-4FD7-BE48-7832E1F5A855}"/>
                </a:ext>
              </a:extLst>
            </p:cNvPr>
            <p:cNvSpPr/>
            <p:nvPr/>
          </p:nvSpPr>
          <p:spPr>
            <a:xfrm>
              <a:off x="7214017" y="4719966"/>
              <a:ext cx="60046" cy="46703"/>
            </a:xfrm>
            <a:custGeom>
              <a:avLst/>
              <a:gdLst>
                <a:gd name="connsiteX0" fmla="*/ 122728 w 136364"/>
                <a:gd name="connsiteY0" fmla="*/ 27273 h 106061"/>
                <a:gd name="connsiteX1" fmla="*/ 87879 w 136364"/>
                <a:gd name="connsiteY1" fmla="*/ 60606 h 106061"/>
                <a:gd name="connsiteX2" fmla="*/ 87879 w 136364"/>
                <a:gd name="connsiteY2" fmla="*/ 0 h 106061"/>
                <a:gd name="connsiteX3" fmla="*/ 57576 w 136364"/>
                <a:gd name="connsiteY3" fmla="*/ 0 h 106061"/>
                <a:gd name="connsiteX4" fmla="*/ 57576 w 136364"/>
                <a:gd name="connsiteY4" fmla="*/ 60606 h 106061"/>
                <a:gd name="connsiteX5" fmla="*/ 21212 w 136364"/>
                <a:gd name="connsiteY5" fmla="*/ 24243 h 106061"/>
                <a:gd name="connsiteX6" fmla="*/ 0 w 136364"/>
                <a:gd name="connsiteY6" fmla="*/ 46970 h 106061"/>
                <a:gd name="connsiteX7" fmla="*/ 72728 w 136364"/>
                <a:gd name="connsiteY7" fmla="*/ 116667 h 106061"/>
                <a:gd name="connsiteX8" fmla="*/ 143940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2728" y="27273"/>
                  </a:moveTo>
                  <a:lnTo>
                    <a:pt x="87879" y="60606"/>
                  </a:lnTo>
                  <a:lnTo>
                    <a:pt x="87879" y="0"/>
                  </a:lnTo>
                  <a:lnTo>
                    <a:pt x="57576" y="0"/>
                  </a:lnTo>
                  <a:lnTo>
                    <a:pt x="57576" y="60606"/>
                  </a:lnTo>
                  <a:lnTo>
                    <a:pt x="21212" y="24243"/>
                  </a:lnTo>
                  <a:lnTo>
                    <a:pt x="0" y="46970"/>
                  </a:lnTo>
                  <a:lnTo>
                    <a:pt x="72728" y="116667"/>
                  </a:lnTo>
                  <a:lnTo>
                    <a:pt x="143940" y="48485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1"/>
              </a:bgClr>
            </a:patt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085C0D49-C26E-4FB1-B88E-3F8C2752CEC1}"/>
                </a:ext>
              </a:extLst>
            </p:cNvPr>
            <p:cNvSpPr/>
            <p:nvPr/>
          </p:nvSpPr>
          <p:spPr>
            <a:xfrm>
              <a:off x="7283404" y="4813371"/>
              <a:ext cx="60046" cy="40031"/>
            </a:xfrm>
            <a:custGeom>
              <a:avLst/>
              <a:gdLst>
                <a:gd name="connsiteX0" fmla="*/ 71213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1213 w 136364"/>
                <a:gd name="connsiteY3" fmla="*/ 50000 h 90909"/>
                <a:gd name="connsiteX4" fmla="*/ 121213 w 136364"/>
                <a:gd name="connsiteY4" fmla="*/ 1515 h 90909"/>
                <a:gd name="connsiteX5" fmla="*/ 142425 w 136364"/>
                <a:gd name="connsiteY5" fmla="*/ 24243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1213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1213" y="50000"/>
                  </a:lnTo>
                  <a:lnTo>
                    <a:pt x="121213" y="1515"/>
                  </a:lnTo>
                  <a:lnTo>
                    <a:pt x="142425" y="24243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accent5"/>
              </a:bgClr>
            </a:patt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79DC337C-B84E-49E6-8EA3-6A01F791289A}"/>
                </a:ext>
              </a:extLst>
            </p:cNvPr>
            <p:cNvSpPr/>
            <p:nvPr/>
          </p:nvSpPr>
          <p:spPr>
            <a:xfrm>
              <a:off x="7283404" y="4775342"/>
              <a:ext cx="60046" cy="46703"/>
            </a:xfrm>
            <a:custGeom>
              <a:avLst/>
              <a:gdLst>
                <a:gd name="connsiteX0" fmla="*/ 121213 w 136364"/>
                <a:gd name="connsiteY0" fmla="*/ 25758 h 106061"/>
                <a:gd name="connsiteX1" fmla="*/ 86364 w 136364"/>
                <a:gd name="connsiteY1" fmla="*/ 59091 h 106061"/>
                <a:gd name="connsiteX2" fmla="*/ 86364 w 136364"/>
                <a:gd name="connsiteY2" fmla="*/ 0 h 106061"/>
                <a:gd name="connsiteX3" fmla="*/ 56061 w 136364"/>
                <a:gd name="connsiteY3" fmla="*/ 0 h 106061"/>
                <a:gd name="connsiteX4" fmla="*/ 56061 w 136364"/>
                <a:gd name="connsiteY4" fmla="*/ 59091 h 106061"/>
                <a:gd name="connsiteX5" fmla="*/ 21212 w 136364"/>
                <a:gd name="connsiteY5" fmla="*/ 24243 h 106061"/>
                <a:gd name="connsiteX6" fmla="*/ 0 w 136364"/>
                <a:gd name="connsiteY6" fmla="*/ 45455 h 106061"/>
                <a:gd name="connsiteX7" fmla="*/ 71213 w 136364"/>
                <a:gd name="connsiteY7" fmla="*/ 116667 h 106061"/>
                <a:gd name="connsiteX8" fmla="*/ 142425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1213" y="25758"/>
                  </a:moveTo>
                  <a:lnTo>
                    <a:pt x="86364" y="59091"/>
                  </a:lnTo>
                  <a:lnTo>
                    <a:pt x="86364" y="0"/>
                  </a:lnTo>
                  <a:lnTo>
                    <a:pt x="56061" y="0"/>
                  </a:lnTo>
                  <a:lnTo>
                    <a:pt x="56061" y="59091"/>
                  </a:lnTo>
                  <a:lnTo>
                    <a:pt x="21212" y="24243"/>
                  </a:lnTo>
                  <a:lnTo>
                    <a:pt x="0" y="45455"/>
                  </a:lnTo>
                  <a:lnTo>
                    <a:pt x="71213" y="116667"/>
                  </a:lnTo>
                  <a:lnTo>
                    <a:pt x="142425" y="48485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accent5"/>
              </a:bgClr>
            </a:patt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2A35CD49-E084-4113-903A-084F2517FAF4}"/>
                </a:ext>
              </a:extLst>
            </p:cNvPr>
            <p:cNvSpPr/>
            <p:nvPr/>
          </p:nvSpPr>
          <p:spPr>
            <a:xfrm>
              <a:off x="7149300" y="4813371"/>
              <a:ext cx="60046" cy="40031"/>
            </a:xfrm>
            <a:custGeom>
              <a:avLst/>
              <a:gdLst>
                <a:gd name="connsiteX0" fmla="*/ 72728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2728 w 136364"/>
                <a:gd name="connsiteY3" fmla="*/ 50000 h 90909"/>
                <a:gd name="connsiteX4" fmla="*/ 122728 w 136364"/>
                <a:gd name="connsiteY4" fmla="*/ 1515 h 90909"/>
                <a:gd name="connsiteX5" fmla="*/ 143940 w 136364"/>
                <a:gd name="connsiteY5" fmla="*/ 24243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2728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2728" y="50000"/>
                  </a:lnTo>
                  <a:lnTo>
                    <a:pt x="122728" y="1515"/>
                  </a:lnTo>
                  <a:lnTo>
                    <a:pt x="143940" y="24243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accent5"/>
              </a:bgClr>
            </a:patt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FE3EB9CE-C4E6-4995-9780-75033DFBEB92}"/>
                </a:ext>
              </a:extLst>
            </p:cNvPr>
            <p:cNvSpPr/>
            <p:nvPr/>
          </p:nvSpPr>
          <p:spPr>
            <a:xfrm>
              <a:off x="7149300" y="4775342"/>
              <a:ext cx="60046" cy="46703"/>
            </a:xfrm>
            <a:custGeom>
              <a:avLst/>
              <a:gdLst>
                <a:gd name="connsiteX0" fmla="*/ 122728 w 136364"/>
                <a:gd name="connsiteY0" fmla="*/ 25758 h 106061"/>
                <a:gd name="connsiteX1" fmla="*/ 87879 w 136364"/>
                <a:gd name="connsiteY1" fmla="*/ 59091 h 106061"/>
                <a:gd name="connsiteX2" fmla="*/ 87879 w 136364"/>
                <a:gd name="connsiteY2" fmla="*/ 0 h 106061"/>
                <a:gd name="connsiteX3" fmla="*/ 57576 w 136364"/>
                <a:gd name="connsiteY3" fmla="*/ 0 h 106061"/>
                <a:gd name="connsiteX4" fmla="*/ 57576 w 136364"/>
                <a:gd name="connsiteY4" fmla="*/ 59091 h 106061"/>
                <a:gd name="connsiteX5" fmla="*/ 21212 w 136364"/>
                <a:gd name="connsiteY5" fmla="*/ 24243 h 106061"/>
                <a:gd name="connsiteX6" fmla="*/ 0 w 136364"/>
                <a:gd name="connsiteY6" fmla="*/ 45455 h 106061"/>
                <a:gd name="connsiteX7" fmla="*/ 72728 w 136364"/>
                <a:gd name="connsiteY7" fmla="*/ 116667 h 106061"/>
                <a:gd name="connsiteX8" fmla="*/ 143940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2728" y="25758"/>
                  </a:moveTo>
                  <a:lnTo>
                    <a:pt x="87879" y="59091"/>
                  </a:lnTo>
                  <a:lnTo>
                    <a:pt x="87879" y="0"/>
                  </a:lnTo>
                  <a:lnTo>
                    <a:pt x="57576" y="0"/>
                  </a:lnTo>
                  <a:lnTo>
                    <a:pt x="57576" y="59091"/>
                  </a:lnTo>
                  <a:lnTo>
                    <a:pt x="21212" y="24243"/>
                  </a:lnTo>
                  <a:lnTo>
                    <a:pt x="0" y="45455"/>
                  </a:lnTo>
                  <a:lnTo>
                    <a:pt x="72728" y="116667"/>
                  </a:lnTo>
                  <a:lnTo>
                    <a:pt x="143940" y="48485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accent5"/>
              </a:bgClr>
            </a:patt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E8D7CE22-4BF1-4C10-9188-EC7EB7290798}"/>
                </a:ext>
              </a:extLst>
            </p:cNvPr>
            <p:cNvSpPr/>
            <p:nvPr/>
          </p:nvSpPr>
          <p:spPr>
            <a:xfrm>
              <a:off x="7149300" y="4840726"/>
              <a:ext cx="60046" cy="66718"/>
            </a:xfrm>
            <a:custGeom>
              <a:avLst/>
              <a:gdLst>
                <a:gd name="connsiteX0" fmla="*/ 143940 w 136364"/>
                <a:gd name="connsiteY0" fmla="*/ 24243 h 151516"/>
                <a:gd name="connsiteX1" fmla="*/ 122728 w 136364"/>
                <a:gd name="connsiteY1" fmla="*/ 3030 h 151516"/>
                <a:gd name="connsiteX2" fmla="*/ 72728 w 136364"/>
                <a:gd name="connsiteY2" fmla="*/ 51515 h 151516"/>
                <a:gd name="connsiteX3" fmla="*/ 21212 w 136364"/>
                <a:gd name="connsiteY3" fmla="*/ 0 h 151516"/>
                <a:gd name="connsiteX4" fmla="*/ 0 w 136364"/>
                <a:gd name="connsiteY4" fmla="*/ 22727 h 151516"/>
                <a:gd name="connsiteX5" fmla="*/ 57576 w 136364"/>
                <a:gd name="connsiteY5" fmla="*/ 78788 h 151516"/>
                <a:gd name="connsiteX6" fmla="*/ 57576 w 136364"/>
                <a:gd name="connsiteY6" fmla="*/ 159092 h 151516"/>
                <a:gd name="connsiteX7" fmla="*/ 87879 w 136364"/>
                <a:gd name="connsiteY7" fmla="*/ 159092 h 151516"/>
                <a:gd name="connsiteX8" fmla="*/ 87879 w 136364"/>
                <a:gd name="connsiteY8" fmla="*/ 78788 h 1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51516">
                  <a:moveTo>
                    <a:pt x="143940" y="24243"/>
                  </a:moveTo>
                  <a:lnTo>
                    <a:pt x="122728" y="3030"/>
                  </a:lnTo>
                  <a:lnTo>
                    <a:pt x="72728" y="51515"/>
                  </a:lnTo>
                  <a:lnTo>
                    <a:pt x="21212" y="0"/>
                  </a:lnTo>
                  <a:lnTo>
                    <a:pt x="0" y="22727"/>
                  </a:lnTo>
                  <a:lnTo>
                    <a:pt x="57576" y="78788"/>
                  </a:lnTo>
                  <a:lnTo>
                    <a:pt x="57576" y="159092"/>
                  </a:lnTo>
                  <a:lnTo>
                    <a:pt x="87879" y="159092"/>
                  </a:lnTo>
                  <a:lnTo>
                    <a:pt x="87879" y="78788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accent5"/>
              </a:bgClr>
            </a:patt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1D88FB0C-E57B-46AC-9EE4-98CF0BCA89CA}"/>
                </a:ext>
              </a:extLst>
            </p:cNvPr>
            <p:cNvSpPr/>
            <p:nvPr/>
          </p:nvSpPr>
          <p:spPr>
            <a:xfrm>
              <a:off x="7214017" y="4786017"/>
              <a:ext cx="60046" cy="160123"/>
            </a:xfrm>
            <a:custGeom>
              <a:avLst/>
              <a:gdLst>
                <a:gd name="connsiteX0" fmla="*/ 143940 w 136364"/>
                <a:gd name="connsiteY0" fmla="*/ 24243 h 363638"/>
                <a:gd name="connsiteX1" fmla="*/ 122728 w 136364"/>
                <a:gd name="connsiteY1" fmla="*/ 1515 h 363638"/>
                <a:gd name="connsiteX2" fmla="*/ 72728 w 136364"/>
                <a:gd name="connsiteY2" fmla="*/ 50000 h 363638"/>
                <a:gd name="connsiteX3" fmla="*/ 21212 w 136364"/>
                <a:gd name="connsiteY3" fmla="*/ 0 h 363638"/>
                <a:gd name="connsiteX4" fmla="*/ 0 w 136364"/>
                <a:gd name="connsiteY4" fmla="*/ 21212 h 363638"/>
                <a:gd name="connsiteX5" fmla="*/ 57576 w 136364"/>
                <a:gd name="connsiteY5" fmla="*/ 77273 h 363638"/>
                <a:gd name="connsiteX6" fmla="*/ 57576 w 136364"/>
                <a:gd name="connsiteY6" fmla="*/ 375760 h 363638"/>
                <a:gd name="connsiteX7" fmla="*/ 87879 w 136364"/>
                <a:gd name="connsiteY7" fmla="*/ 375760 h 363638"/>
                <a:gd name="connsiteX8" fmla="*/ 87879 w 136364"/>
                <a:gd name="connsiteY8" fmla="*/ 77273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363638">
                  <a:moveTo>
                    <a:pt x="143940" y="24243"/>
                  </a:moveTo>
                  <a:lnTo>
                    <a:pt x="122728" y="1515"/>
                  </a:lnTo>
                  <a:lnTo>
                    <a:pt x="72728" y="50000"/>
                  </a:lnTo>
                  <a:lnTo>
                    <a:pt x="21212" y="0"/>
                  </a:lnTo>
                  <a:lnTo>
                    <a:pt x="0" y="21212"/>
                  </a:lnTo>
                  <a:lnTo>
                    <a:pt x="57576" y="77273"/>
                  </a:lnTo>
                  <a:lnTo>
                    <a:pt x="57576" y="375760"/>
                  </a:lnTo>
                  <a:lnTo>
                    <a:pt x="87879" y="375760"/>
                  </a:lnTo>
                  <a:lnTo>
                    <a:pt x="87879" y="77273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1"/>
              </a:bgClr>
            </a:patt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366A2ACE-9096-4914-9B7E-9BD4BBD9A2F3}"/>
                </a:ext>
              </a:extLst>
            </p:cNvPr>
            <p:cNvSpPr/>
            <p:nvPr/>
          </p:nvSpPr>
          <p:spPr>
            <a:xfrm>
              <a:off x="7283404" y="4841393"/>
              <a:ext cx="60046" cy="60046"/>
            </a:xfrm>
            <a:custGeom>
              <a:avLst/>
              <a:gdLst>
                <a:gd name="connsiteX0" fmla="*/ 142425 w 136364"/>
                <a:gd name="connsiteY0" fmla="*/ 22727 h 136364"/>
                <a:gd name="connsiteX1" fmla="*/ 121213 w 136364"/>
                <a:gd name="connsiteY1" fmla="*/ 1515 h 136364"/>
                <a:gd name="connsiteX2" fmla="*/ 71213 w 136364"/>
                <a:gd name="connsiteY2" fmla="*/ 48485 h 136364"/>
                <a:gd name="connsiteX3" fmla="*/ 21212 w 136364"/>
                <a:gd name="connsiteY3" fmla="*/ 0 h 136364"/>
                <a:gd name="connsiteX4" fmla="*/ 0 w 136364"/>
                <a:gd name="connsiteY4" fmla="*/ 21212 h 136364"/>
                <a:gd name="connsiteX5" fmla="*/ 56061 w 136364"/>
                <a:gd name="connsiteY5" fmla="*/ 77273 h 136364"/>
                <a:gd name="connsiteX6" fmla="*/ 56061 w 136364"/>
                <a:gd name="connsiteY6" fmla="*/ 150001 h 136364"/>
                <a:gd name="connsiteX7" fmla="*/ 86364 w 136364"/>
                <a:gd name="connsiteY7" fmla="*/ 150001 h 136364"/>
                <a:gd name="connsiteX8" fmla="*/ 86364 w 136364"/>
                <a:gd name="connsiteY8" fmla="*/ 77273 h 13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36364">
                  <a:moveTo>
                    <a:pt x="142425" y="22727"/>
                  </a:moveTo>
                  <a:lnTo>
                    <a:pt x="121213" y="1515"/>
                  </a:lnTo>
                  <a:lnTo>
                    <a:pt x="71213" y="48485"/>
                  </a:lnTo>
                  <a:lnTo>
                    <a:pt x="21212" y="0"/>
                  </a:lnTo>
                  <a:lnTo>
                    <a:pt x="0" y="21212"/>
                  </a:lnTo>
                  <a:lnTo>
                    <a:pt x="56061" y="77273"/>
                  </a:lnTo>
                  <a:lnTo>
                    <a:pt x="56061" y="150001"/>
                  </a:lnTo>
                  <a:lnTo>
                    <a:pt x="86364" y="150001"/>
                  </a:lnTo>
                  <a:lnTo>
                    <a:pt x="86364" y="77273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accent5"/>
              </a:bgClr>
            </a:patt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C0662C4E-BB21-491B-9051-7389B867748E}"/>
                </a:ext>
              </a:extLst>
            </p:cNvPr>
            <p:cNvSpPr/>
            <p:nvPr/>
          </p:nvSpPr>
          <p:spPr>
            <a:xfrm>
              <a:off x="7151131" y="4865407"/>
              <a:ext cx="86734" cy="160123"/>
            </a:xfrm>
            <a:custGeom>
              <a:avLst/>
              <a:gdLst>
                <a:gd name="connsiteX0" fmla="*/ 62509 w 196970"/>
                <a:gd name="connsiteY0" fmla="*/ 253041 h 363638"/>
                <a:gd name="connsiteX1" fmla="*/ 185237 w 196970"/>
                <a:gd name="connsiteY1" fmla="*/ 368193 h 363638"/>
                <a:gd name="connsiteX2" fmla="*/ 164025 w 196970"/>
                <a:gd name="connsiteY2" fmla="*/ 203041 h 363638"/>
                <a:gd name="connsiteX3" fmla="*/ 387 w 196970"/>
                <a:gd name="connsiteY3" fmla="*/ 9 h 363638"/>
                <a:gd name="connsiteX4" fmla="*/ 62509 w 196970"/>
                <a:gd name="connsiteY4" fmla="*/ 253041 h 363638"/>
                <a:gd name="connsiteX5" fmla="*/ 62509 w 196970"/>
                <a:gd name="connsiteY5" fmla="*/ 253041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70" h="363638">
                  <a:moveTo>
                    <a:pt x="62509" y="253041"/>
                  </a:moveTo>
                  <a:cubicBezTo>
                    <a:pt x="92812" y="313647"/>
                    <a:pt x="157964" y="380314"/>
                    <a:pt x="185237" y="368193"/>
                  </a:cubicBezTo>
                  <a:cubicBezTo>
                    <a:pt x="214025" y="353041"/>
                    <a:pt x="204934" y="280314"/>
                    <a:pt x="164025" y="203041"/>
                  </a:cubicBezTo>
                  <a:cubicBezTo>
                    <a:pt x="124630" y="125767"/>
                    <a:pt x="1902" y="9"/>
                    <a:pt x="387" y="9"/>
                  </a:cubicBezTo>
                  <a:cubicBezTo>
                    <a:pt x="-4158" y="-1506"/>
                    <a:pt x="32206" y="189404"/>
                    <a:pt x="62509" y="253041"/>
                  </a:cubicBezTo>
                  <a:lnTo>
                    <a:pt x="62509" y="253041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2"/>
              </a:bgClr>
            </a:patt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3C8EBA0B-E311-471E-89A5-AB8D49D535D1}"/>
                </a:ext>
              </a:extLst>
            </p:cNvPr>
            <p:cNvSpPr/>
            <p:nvPr/>
          </p:nvSpPr>
          <p:spPr>
            <a:xfrm>
              <a:off x="7253706" y="4865407"/>
              <a:ext cx="86734" cy="160123"/>
            </a:xfrm>
            <a:custGeom>
              <a:avLst/>
              <a:gdLst>
                <a:gd name="connsiteX0" fmla="*/ 138656 w 196970"/>
                <a:gd name="connsiteY0" fmla="*/ 253041 h 363638"/>
                <a:gd name="connsiteX1" fmla="*/ 200778 w 196970"/>
                <a:gd name="connsiteY1" fmla="*/ 9 h 363638"/>
                <a:gd name="connsiteX2" fmla="*/ 37140 w 196970"/>
                <a:gd name="connsiteY2" fmla="*/ 203040 h 363638"/>
                <a:gd name="connsiteX3" fmla="*/ 15928 w 196970"/>
                <a:gd name="connsiteY3" fmla="*/ 368193 h 363638"/>
                <a:gd name="connsiteX4" fmla="*/ 138656 w 196970"/>
                <a:gd name="connsiteY4" fmla="*/ 253041 h 363638"/>
                <a:gd name="connsiteX5" fmla="*/ 138656 w 196970"/>
                <a:gd name="connsiteY5" fmla="*/ 253041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70" h="363638">
                  <a:moveTo>
                    <a:pt x="138656" y="253041"/>
                  </a:moveTo>
                  <a:cubicBezTo>
                    <a:pt x="170474" y="190919"/>
                    <a:pt x="205323" y="-1506"/>
                    <a:pt x="200778" y="9"/>
                  </a:cubicBezTo>
                  <a:cubicBezTo>
                    <a:pt x="199262" y="9"/>
                    <a:pt x="75019" y="125767"/>
                    <a:pt x="37140" y="203040"/>
                  </a:cubicBezTo>
                  <a:cubicBezTo>
                    <a:pt x="-739" y="280314"/>
                    <a:pt x="-12860" y="353041"/>
                    <a:pt x="15928" y="368193"/>
                  </a:cubicBezTo>
                  <a:cubicBezTo>
                    <a:pt x="43201" y="380314"/>
                    <a:pt x="108353" y="313647"/>
                    <a:pt x="138656" y="253041"/>
                  </a:cubicBezTo>
                  <a:lnTo>
                    <a:pt x="138656" y="253041"/>
                  </a:ln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2"/>
              </a:bgClr>
            </a:patt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2" name="Graphic 21">
              <a:extLst>
                <a:ext uri="{FF2B5EF4-FFF2-40B4-BE49-F238E27FC236}">
                  <a16:creationId xmlns:a16="http://schemas.microsoft.com/office/drawing/2014/main" id="{191C2BF4-A4CE-46A8-8B9B-C68258D56426}"/>
                </a:ext>
              </a:extLst>
            </p:cNvPr>
            <p:cNvSpPr/>
            <p:nvPr/>
          </p:nvSpPr>
          <p:spPr>
            <a:xfrm>
              <a:off x="7322204" y="4453979"/>
              <a:ext cx="160614" cy="210460"/>
            </a:xfrm>
            <a:custGeom>
              <a:avLst/>
              <a:gdLst>
                <a:gd name="connsiteX0" fmla="*/ 414624 w 421750"/>
                <a:gd name="connsiteY0" fmla="*/ 345835 h 552638"/>
                <a:gd name="connsiteX1" fmla="*/ 211554 w 421750"/>
                <a:gd name="connsiteY1" fmla="*/ 548906 h 552638"/>
                <a:gd name="connsiteX2" fmla="*/ 8483 w 421750"/>
                <a:gd name="connsiteY2" fmla="*/ 345835 h 552638"/>
                <a:gd name="connsiteX3" fmla="*/ 211554 w 421750"/>
                <a:gd name="connsiteY3" fmla="*/ 8483 h 552638"/>
                <a:gd name="connsiteX4" fmla="*/ 414624 w 421750"/>
                <a:gd name="connsiteY4" fmla="*/ 345835 h 55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750" h="552638">
                  <a:moveTo>
                    <a:pt x="414624" y="345835"/>
                  </a:moveTo>
                  <a:cubicBezTo>
                    <a:pt x="414624" y="458011"/>
                    <a:pt x="323681" y="548906"/>
                    <a:pt x="211554" y="548906"/>
                  </a:cubicBezTo>
                  <a:cubicBezTo>
                    <a:pt x="99426" y="548906"/>
                    <a:pt x="8483" y="458011"/>
                    <a:pt x="8483" y="345835"/>
                  </a:cubicBezTo>
                  <a:cubicBezTo>
                    <a:pt x="8483" y="233659"/>
                    <a:pt x="99426" y="8483"/>
                    <a:pt x="211554" y="8483"/>
                  </a:cubicBezTo>
                  <a:cubicBezTo>
                    <a:pt x="323681" y="8483"/>
                    <a:pt x="414624" y="233708"/>
                    <a:pt x="414624" y="345835"/>
                  </a:cubicBezTo>
                  <a:close/>
                </a:path>
              </a:pathLst>
            </a:custGeom>
            <a:pattFill prst="pct10">
              <a:fgClr>
                <a:schemeClr val="bg1"/>
              </a:fgClr>
              <a:bgClr>
                <a:schemeClr val="tx2"/>
              </a:bgClr>
            </a:patt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3" name="Rectangle 892">
              <a:extLst>
                <a:ext uri="{FF2B5EF4-FFF2-40B4-BE49-F238E27FC236}">
                  <a16:creationId xmlns:a16="http://schemas.microsoft.com/office/drawing/2014/main" id="{E19B7B39-923F-4235-B876-792FDAFEBD1A}"/>
                </a:ext>
              </a:extLst>
            </p:cNvPr>
            <p:cNvSpPr/>
            <p:nvPr/>
          </p:nvSpPr>
          <p:spPr bwMode="auto">
            <a:xfrm>
              <a:off x="7392713" y="4637384"/>
              <a:ext cx="19595" cy="126376"/>
            </a:xfrm>
            <a:prstGeom prst="rect">
              <a:avLst/>
            </a:prstGeom>
            <a:pattFill prst="pct10">
              <a:fgClr>
                <a:schemeClr val="bg1"/>
              </a:fgClr>
              <a:bgClr>
                <a:schemeClr val="tx2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FB37AC54-C72C-4614-B73F-B998B98EBCB6}"/>
              </a:ext>
            </a:extLst>
          </p:cNvPr>
          <p:cNvGrpSpPr/>
          <p:nvPr/>
        </p:nvGrpSpPr>
        <p:grpSpPr>
          <a:xfrm>
            <a:off x="4151978" y="4999768"/>
            <a:ext cx="514238" cy="230321"/>
            <a:chOff x="4240496" y="4287258"/>
            <a:chExt cx="1118826" cy="501108"/>
          </a:xfrm>
        </p:grpSpPr>
        <p:grpSp>
          <p:nvGrpSpPr>
            <p:cNvPr id="942" name="Group 4">
              <a:extLst>
                <a:ext uri="{FF2B5EF4-FFF2-40B4-BE49-F238E27FC236}">
                  <a16:creationId xmlns:a16="http://schemas.microsoft.com/office/drawing/2014/main" id="{07151EE1-047E-4C8B-B78A-CB9E396D8B2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24458" y="4431790"/>
              <a:ext cx="534864" cy="356576"/>
              <a:chOff x="689" y="861"/>
              <a:chExt cx="216" cy="144"/>
            </a:xfrm>
            <a:pattFill prst="pct10">
              <a:fgClr>
                <a:schemeClr val="bg1"/>
              </a:fgClr>
              <a:bgClr>
                <a:schemeClr val="tx2"/>
              </a:bgClr>
            </a:pattFill>
          </p:grpSpPr>
          <p:sp>
            <p:nvSpPr>
              <p:cNvPr id="949" name="Freeform 5">
                <a:extLst>
                  <a:ext uri="{FF2B5EF4-FFF2-40B4-BE49-F238E27FC236}">
                    <a16:creationId xmlns:a16="http://schemas.microsoft.com/office/drawing/2014/main" id="{E5E58ED8-ECF3-451A-9E74-D2C75B23B2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" y="936"/>
                <a:ext cx="16" cy="69"/>
              </a:xfrm>
              <a:custGeom>
                <a:avLst/>
                <a:gdLst>
                  <a:gd name="T0" fmla="*/ 0 w 27"/>
                  <a:gd name="T1" fmla="*/ 112 h 112"/>
                  <a:gd name="T2" fmla="*/ 0 w 27"/>
                  <a:gd name="T3" fmla="*/ 112 h 112"/>
                  <a:gd name="T4" fmla="*/ 27 w 27"/>
                  <a:gd name="T5" fmla="*/ 112 h 112"/>
                  <a:gd name="T6" fmla="*/ 27 w 27"/>
                  <a:gd name="T7" fmla="*/ 0 h 112"/>
                  <a:gd name="T8" fmla="*/ 0 w 27"/>
                  <a:gd name="T9" fmla="*/ 0 h 112"/>
                  <a:gd name="T10" fmla="*/ 0 w 27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27" y="112"/>
                    </a:lnTo>
                    <a:lnTo>
                      <a:pt x="27" y="0"/>
                    </a:lnTo>
                    <a:lnTo>
                      <a:pt x="0" y="0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50" name="Freeform 6">
                <a:extLst>
                  <a:ext uri="{FF2B5EF4-FFF2-40B4-BE49-F238E27FC236}">
                    <a16:creationId xmlns:a16="http://schemas.microsoft.com/office/drawing/2014/main" id="{DEB7D087-9021-4C48-B5FA-841A6F5C5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" y="936"/>
                <a:ext cx="16" cy="69"/>
              </a:xfrm>
              <a:custGeom>
                <a:avLst/>
                <a:gdLst>
                  <a:gd name="T0" fmla="*/ 0 w 26"/>
                  <a:gd name="T1" fmla="*/ 112 h 112"/>
                  <a:gd name="T2" fmla="*/ 0 w 26"/>
                  <a:gd name="T3" fmla="*/ 112 h 112"/>
                  <a:gd name="T4" fmla="*/ 26 w 26"/>
                  <a:gd name="T5" fmla="*/ 112 h 112"/>
                  <a:gd name="T6" fmla="*/ 26 w 26"/>
                  <a:gd name="T7" fmla="*/ 0 h 112"/>
                  <a:gd name="T8" fmla="*/ 0 w 26"/>
                  <a:gd name="T9" fmla="*/ 0 h 112"/>
                  <a:gd name="T10" fmla="*/ 0 w 26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26" y="112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51" name="Freeform 7">
                <a:extLst>
                  <a:ext uri="{FF2B5EF4-FFF2-40B4-BE49-F238E27FC236}">
                    <a16:creationId xmlns:a16="http://schemas.microsoft.com/office/drawing/2014/main" id="{0781A3C7-476D-48A2-830B-8371B2851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" y="936"/>
                <a:ext cx="17" cy="69"/>
              </a:xfrm>
              <a:custGeom>
                <a:avLst/>
                <a:gdLst>
                  <a:gd name="T0" fmla="*/ 27 w 27"/>
                  <a:gd name="T1" fmla="*/ 0 h 112"/>
                  <a:gd name="T2" fmla="*/ 27 w 27"/>
                  <a:gd name="T3" fmla="*/ 0 h 112"/>
                  <a:gd name="T4" fmla="*/ 0 w 27"/>
                  <a:gd name="T5" fmla="*/ 0 h 112"/>
                  <a:gd name="T6" fmla="*/ 0 w 27"/>
                  <a:gd name="T7" fmla="*/ 112 h 112"/>
                  <a:gd name="T8" fmla="*/ 27 w 27"/>
                  <a:gd name="T9" fmla="*/ 112 h 112"/>
                  <a:gd name="T10" fmla="*/ 27 w 27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2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27" y="112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52" name="Freeform 8">
                <a:extLst>
                  <a:ext uri="{FF2B5EF4-FFF2-40B4-BE49-F238E27FC236}">
                    <a16:creationId xmlns:a16="http://schemas.microsoft.com/office/drawing/2014/main" id="{F822DA48-1A7D-46C4-B778-EC818A873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" y="861"/>
                <a:ext cx="216" cy="144"/>
              </a:xfrm>
              <a:custGeom>
                <a:avLst/>
                <a:gdLst>
                  <a:gd name="T0" fmla="*/ 0 w 347"/>
                  <a:gd name="T1" fmla="*/ 232 h 232"/>
                  <a:gd name="T2" fmla="*/ 0 w 347"/>
                  <a:gd name="T3" fmla="*/ 232 h 232"/>
                  <a:gd name="T4" fmla="*/ 27 w 347"/>
                  <a:gd name="T5" fmla="*/ 232 h 232"/>
                  <a:gd name="T6" fmla="*/ 27 w 347"/>
                  <a:gd name="T7" fmla="*/ 93 h 232"/>
                  <a:gd name="T8" fmla="*/ 107 w 347"/>
                  <a:gd name="T9" fmla="*/ 93 h 232"/>
                  <a:gd name="T10" fmla="*/ 107 w 347"/>
                  <a:gd name="T11" fmla="*/ 232 h 232"/>
                  <a:gd name="T12" fmla="*/ 134 w 347"/>
                  <a:gd name="T13" fmla="*/ 232 h 232"/>
                  <a:gd name="T14" fmla="*/ 134 w 347"/>
                  <a:gd name="T15" fmla="*/ 93 h 232"/>
                  <a:gd name="T16" fmla="*/ 214 w 347"/>
                  <a:gd name="T17" fmla="*/ 93 h 232"/>
                  <a:gd name="T18" fmla="*/ 214 w 347"/>
                  <a:gd name="T19" fmla="*/ 232 h 232"/>
                  <a:gd name="T20" fmla="*/ 240 w 347"/>
                  <a:gd name="T21" fmla="*/ 232 h 232"/>
                  <a:gd name="T22" fmla="*/ 240 w 347"/>
                  <a:gd name="T23" fmla="*/ 93 h 232"/>
                  <a:gd name="T24" fmla="*/ 320 w 347"/>
                  <a:gd name="T25" fmla="*/ 93 h 232"/>
                  <a:gd name="T26" fmla="*/ 320 w 347"/>
                  <a:gd name="T27" fmla="*/ 232 h 232"/>
                  <a:gd name="T28" fmla="*/ 347 w 347"/>
                  <a:gd name="T29" fmla="*/ 232 h 232"/>
                  <a:gd name="T30" fmla="*/ 347 w 347"/>
                  <a:gd name="T31" fmla="*/ 43 h 232"/>
                  <a:gd name="T32" fmla="*/ 174 w 347"/>
                  <a:gd name="T33" fmla="*/ 0 h 232"/>
                  <a:gd name="T34" fmla="*/ 0 w 347"/>
                  <a:gd name="T35" fmla="*/ 43 h 232"/>
                  <a:gd name="T36" fmla="*/ 0 w 347"/>
                  <a:gd name="T37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7" h="232">
                    <a:moveTo>
                      <a:pt x="0" y="232"/>
                    </a:moveTo>
                    <a:lnTo>
                      <a:pt x="0" y="232"/>
                    </a:lnTo>
                    <a:lnTo>
                      <a:pt x="27" y="232"/>
                    </a:lnTo>
                    <a:lnTo>
                      <a:pt x="27" y="93"/>
                    </a:lnTo>
                    <a:lnTo>
                      <a:pt x="107" y="93"/>
                    </a:lnTo>
                    <a:lnTo>
                      <a:pt x="107" y="232"/>
                    </a:lnTo>
                    <a:lnTo>
                      <a:pt x="134" y="232"/>
                    </a:lnTo>
                    <a:lnTo>
                      <a:pt x="134" y="93"/>
                    </a:lnTo>
                    <a:lnTo>
                      <a:pt x="214" y="93"/>
                    </a:lnTo>
                    <a:lnTo>
                      <a:pt x="214" y="232"/>
                    </a:lnTo>
                    <a:lnTo>
                      <a:pt x="240" y="232"/>
                    </a:lnTo>
                    <a:lnTo>
                      <a:pt x="240" y="93"/>
                    </a:lnTo>
                    <a:lnTo>
                      <a:pt x="320" y="93"/>
                    </a:lnTo>
                    <a:lnTo>
                      <a:pt x="320" y="232"/>
                    </a:lnTo>
                    <a:lnTo>
                      <a:pt x="347" y="232"/>
                    </a:lnTo>
                    <a:lnTo>
                      <a:pt x="347" y="43"/>
                    </a:lnTo>
                    <a:lnTo>
                      <a:pt x="174" y="0"/>
                    </a:lnTo>
                    <a:lnTo>
                      <a:pt x="0" y="43"/>
                    </a:lnTo>
                    <a:lnTo>
                      <a:pt x="0" y="23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43" name="Rectangle 942">
              <a:extLst>
                <a:ext uri="{FF2B5EF4-FFF2-40B4-BE49-F238E27FC236}">
                  <a16:creationId xmlns:a16="http://schemas.microsoft.com/office/drawing/2014/main" id="{F058FF7F-399B-4962-BA0B-EDFFB86CE920}"/>
                </a:ext>
              </a:extLst>
            </p:cNvPr>
            <p:cNvSpPr/>
            <p:nvPr/>
          </p:nvSpPr>
          <p:spPr bwMode="auto">
            <a:xfrm>
              <a:off x="4608178" y="4627414"/>
              <a:ext cx="168938" cy="158603"/>
            </a:xfrm>
            <a:prstGeom prst="rect">
              <a:avLst/>
            </a:prstGeom>
            <a:pattFill prst="pct10">
              <a:fgClr>
                <a:schemeClr val="bg1"/>
              </a:fgClr>
              <a:bgClr>
                <a:schemeClr val="accent2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4" name="Rectangle 943">
              <a:extLst>
                <a:ext uri="{FF2B5EF4-FFF2-40B4-BE49-F238E27FC236}">
                  <a16:creationId xmlns:a16="http://schemas.microsoft.com/office/drawing/2014/main" id="{FD9F2926-C182-440C-9977-1B9EA6072FAF}"/>
                </a:ext>
              </a:extLst>
            </p:cNvPr>
            <p:cNvSpPr/>
            <p:nvPr/>
          </p:nvSpPr>
          <p:spPr bwMode="auto">
            <a:xfrm>
              <a:off x="4422761" y="4627414"/>
              <a:ext cx="168938" cy="158603"/>
            </a:xfrm>
            <a:prstGeom prst="rect">
              <a:avLst/>
            </a:prstGeom>
            <a:pattFill prst="pct10">
              <a:fgClr>
                <a:schemeClr val="bg1"/>
              </a:fgClr>
              <a:bgClr>
                <a:schemeClr val="accent2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5" name="Rectangle 944">
              <a:extLst>
                <a:ext uri="{FF2B5EF4-FFF2-40B4-BE49-F238E27FC236}">
                  <a16:creationId xmlns:a16="http://schemas.microsoft.com/office/drawing/2014/main" id="{5395634A-5895-4E08-812B-4185D280C74B}"/>
                </a:ext>
              </a:extLst>
            </p:cNvPr>
            <p:cNvSpPr/>
            <p:nvPr/>
          </p:nvSpPr>
          <p:spPr bwMode="auto">
            <a:xfrm>
              <a:off x="4608178" y="4458171"/>
              <a:ext cx="168938" cy="158603"/>
            </a:xfrm>
            <a:prstGeom prst="rect">
              <a:avLst/>
            </a:prstGeom>
            <a:pattFill prst="pct10">
              <a:fgClr>
                <a:schemeClr val="bg1"/>
              </a:fgClr>
              <a:bgClr>
                <a:schemeClr val="accent2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6" name="Rectangle 945">
              <a:extLst>
                <a:ext uri="{FF2B5EF4-FFF2-40B4-BE49-F238E27FC236}">
                  <a16:creationId xmlns:a16="http://schemas.microsoft.com/office/drawing/2014/main" id="{29E3F1AA-32DD-40A2-8212-250674F67A24}"/>
                </a:ext>
              </a:extLst>
            </p:cNvPr>
            <p:cNvSpPr/>
            <p:nvPr/>
          </p:nvSpPr>
          <p:spPr bwMode="auto">
            <a:xfrm>
              <a:off x="4422761" y="4458171"/>
              <a:ext cx="168938" cy="158603"/>
            </a:xfrm>
            <a:prstGeom prst="rect">
              <a:avLst/>
            </a:prstGeom>
            <a:pattFill prst="pct10">
              <a:fgClr>
                <a:schemeClr val="bg1"/>
              </a:fgClr>
              <a:bgClr>
                <a:schemeClr val="accent2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7" name="Rectangle 946">
              <a:extLst>
                <a:ext uri="{FF2B5EF4-FFF2-40B4-BE49-F238E27FC236}">
                  <a16:creationId xmlns:a16="http://schemas.microsoft.com/office/drawing/2014/main" id="{B4C17836-1133-4396-84C0-DA9D1395FF36}"/>
                </a:ext>
              </a:extLst>
            </p:cNvPr>
            <p:cNvSpPr/>
            <p:nvPr/>
          </p:nvSpPr>
          <p:spPr bwMode="auto">
            <a:xfrm>
              <a:off x="4608178" y="4287258"/>
              <a:ext cx="168938" cy="158603"/>
            </a:xfrm>
            <a:prstGeom prst="rect">
              <a:avLst/>
            </a:prstGeom>
            <a:pattFill prst="pct10">
              <a:fgClr>
                <a:schemeClr val="bg1"/>
              </a:fgClr>
              <a:bgClr>
                <a:schemeClr val="accent2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8" name="Rectangle 947">
              <a:extLst>
                <a:ext uri="{FF2B5EF4-FFF2-40B4-BE49-F238E27FC236}">
                  <a16:creationId xmlns:a16="http://schemas.microsoft.com/office/drawing/2014/main" id="{ECE549F3-CCF5-46E5-AB59-7D8BF39A22D0}"/>
                </a:ext>
              </a:extLst>
            </p:cNvPr>
            <p:cNvSpPr/>
            <p:nvPr/>
          </p:nvSpPr>
          <p:spPr bwMode="auto">
            <a:xfrm>
              <a:off x="4240496" y="4627414"/>
              <a:ext cx="168938" cy="158603"/>
            </a:xfrm>
            <a:prstGeom prst="rect">
              <a:avLst/>
            </a:prstGeom>
            <a:pattFill prst="pct10">
              <a:fgClr>
                <a:schemeClr val="bg1"/>
              </a:fgClr>
              <a:bgClr>
                <a:schemeClr val="accent2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71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135E-6 3.69496E-6 L -4.16135E-6 0.05764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68215E-6 2.53291E-6 L -4.68215E-6 0.05765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1261E-6 -4.70268E-6 L 1.81261E-6 0.05765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1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1011E-6 3.8266E-6 L 1.21011E-6 0.05764 " pathEditMode="relative" rAng="0" ptsTypes="AA">
                                      <p:cBhvr>
                                        <p:cTn id="54" dur="750" spd="-100000" fill="hold"/>
                                        <p:tgtEl>
                                          <p:spTgt spid="1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41588E-6 3.20926E-6 L -3.41588E-6 0.05765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5346E-6 6.8089E-8 L -1.85346E-6 0.05765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90988E-7 1.18929E-6 L -8.90988E-7 0.05765 " pathEditMode="relative" rAng="0" ptsTypes="AA">
                                      <p:cBhvr>
                                        <p:cTn id="69" dur="750" spd="-100000" fill="hold"/>
                                        <p:tgtEl>
                                          <p:spTgt spid="1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512E-6 -2.72356E-7 L -2.29512E-6 0.05765 " pathEditMode="relative" rAng="0" ptsTypes="AA">
                                      <p:cBhvr>
                                        <p:cTn id="74" dur="750" spd="-1000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2119E-6 1.23468E-6 L 1.02119E-6 0.05765 " pathEditMode="relative" rAng="0" ptsTypes="AA">
                                      <p:cBhvr>
                                        <p:cTn id="79" dur="750" spd="-1000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91E-7 4.27145E-6 L 3.0891E-7 0.05764 " pathEditMode="relative" rAng="0" ptsTypes="AA">
                                      <p:cBhvr>
                                        <p:cTn id="84" dur="750" spd="-1000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500" tmFilter="0, 0; .2, .5; .8, .5; 1, 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750" autoRev="1" fill="hold"/>
                                        <p:tgtEl>
                                          <p:spTgt spid="15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500" tmFilter="0, 0; .2, .5; .8, .5; 1, 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750" autoRev="1" fill="hold"/>
                                        <p:tgtEl>
                                          <p:spTgt spid="15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1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1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7" presetClass="emph" presetSubtype="0" repeatCount="indefinite" fill="remove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750" autoRev="1" fill="remove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750" autoRev="1" fill="remove"/>
                                        <p:tgtEl>
                                          <p:spTgt spid="7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750" autoRev="1" fill="remove"/>
                                        <p:tgtEl>
                                          <p:spTgt spid="7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750" autoRev="1" fill="remove"/>
                                        <p:tgtEl>
                                          <p:spTgt spid="7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6" presetClass="emph" presetSubtype="0" repeatCount="indefinite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500" tmFilter="0, 0; .2, .5; .8, .5; 1, 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750" autoRev="1" fill="hold"/>
                                        <p:tgtEl>
                                          <p:spTgt spid="7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7" presetClass="emph" presetSubtype="0" repeatCount="indefinite" fill="remove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750" autoRev="1" fill="remove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0" dur="750" autoRev="1" fill="remove"/>
                                        <p:tgtEl>
                                          <p:spTgt spid="7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750" autoRev="1" fill="remove"/>
                                        <p:tgtEl>
                                          <p:spTgt spid="7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750" autoRev="1" fill="remove"/>
                                        <p:tgtEl>
                                          <p:spTgt spid="7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6" presetClass="emph" presetSubtype="0" repeatCount="indefinite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500" tmFilter="0, 0; .2, .5; .8, .5; 1, 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750" autoRev="1" fill="hold"/>
                                        <p:tgtEl>
                                          <p:spTgt spid="7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7" presetClass="emph" presetSubtype="0" repeatCount="indefinite" fill="remove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750" autoRev="1" fill="remove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1" dur="750" autoRev="1" fill="remove"/>
                                        <p:tgtEl>
                                          <p:spTgt spid="7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2" dur="750" autoRev="1" fill="remove"/>
                                        <p:tgtEl>
                                          <p:spTgt spid="7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750" autoRev="1" fill="remove"/>
                                        <p:tgtEl>
                                          <p:spTgt spid="7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6" presetClass="emph" presetSubtype="0" repeatCount="indefinite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500" tmFilter="0, 0; .2, .5; .8, .5; 1, 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750" autoRev="1" fill="hold"/>
                                        <p:tgtEl>
                                          <p:spTgt spid="7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750" autoRev="1" fill="remove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2" dur="750" autoRev="1" fill="remove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3" dur="750" autoRev="1" fill="remove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750" autoRev="1" fill="remove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6" presetClass="emph" presetSubtype="0" repeatCount="indefinite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500" tmFilter="0, 0; .2, .5; .8, .5; 1, 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750" autoRev="1" fill="hold"/>
                                        <p:tgtEl>
                                          <p:spTgt spid="13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1" dur="50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2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3" dur="5000" fill="hold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65" dur="5000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22875E-6 -4.15343E-6 L -2.22875E-6 -0.03449 " pathEditMode="relative" rAng="0" ptsTypes="AA">
                                      <p:cBhvr>
                                        <p:cTn id="176" dur="1000" fill="hold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25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10" presetClass="exit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339E-6 1.55243E-6 L -1.6339E-6 -0.02383 " pathEditMode="relative" rAng="0" ptsTypes="AA">
                                      <p:cBhvr>
                                        <p:cTn id="181" dur="1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3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10" presetClass="exit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5" presetClass="path" presetSubtype="0" repeatCount="indefinite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8177E-6 -2.95506E-6 L -0.05987 -2.95506E-6 " pathEditMode="relative" rAng="0" ptsTypes="AA">
                                      <p:cBhvr>
                                        <p:cTn id="195" dur="3000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" y="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8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206" dur="2500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7" presetID="8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208" dur="2500" fill="hold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6" presetClass="emph" presetSubtype="0" repeatCount="indefinite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500" tmFilter="0, 0; .2, .5; .8, .5; 1, 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1250" autoRev="1" fill="hold"/>
                                        <p:tgtEl>
                                          <p:spTgt spid="18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mph" presetSubtype="0" repeatCount="indefinite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500" tmFilter="0, 0; .2, .5; .8, .5; 1, 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1250" autoRev="1" fill="hold"/>
                                        <p:tgtEl>
                                          <p:spTgt spid="18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50000" decel="450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600000">
                                      <p:cBhvr>
                                        <p:cTn id="246" dur="750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50000" decel="450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600000">
                                      <p:cBhvr>
                                        <p:cTn id="248" dur="750" fill="hold"/>
                                        <p:tgtEl>
                                          <p:spTgt spid="18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50000" decel="450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600000">
                                      <p:cBhvr>
                                        <p:cTn id="250" dur="75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537E-6 -3.11394E-6 C 0.0014 0.0311 0.00332 0.09578 0.00383 0.13595 " pathEditMode="relative" rAng="21240000" ptsTypes="AA">
                                      <p:cBhvr>
                                        <p:cTn id="265" dur="1500" spd="-1000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6786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1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2864E-6 -4.08534E-7 C 0.00039 0.02973 -0.00089 0.07036 0.00945 0.1187 " pathEditMode="relative" rAng="0" ptsTypes="AA">
                                      <p:cBhvr>
                                        <p:cTn id="272" dur="1500" spd="-100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" y="5924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6319E-6 4.80708E-6 C -0.00051 0.05356 -0.0097 0.07444 -0.0471 0.08647 " pathEditMode="relative" rAng="0" ptsTypes="AA">
                                      <p:cBhvr>
                                        <p:cTn id="279" dur="1500" spd="-100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" y="4312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8731E-6 -2.76895E-6 C -0.00063 -0.03018 -0.0134 -0.08783 -0.02795 -0.11371 " pathEditMode="relative" rAng="0" ptsTypes="AA">
                                      <p:cBhvr>
                                        <p:cTn id="286" dur="1500" spd="-100000" fill="hold"/>
                                        <p:tgtEl>
                                          <p:spTgt spid="1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-5697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1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154E-6 3.15025E-6 C 0.00013 -0.03178 0.00893 -0.09192 0.01902 -0.1187 " pathEditMode="relative" rAng="0" ptsTypes="AA">
                                      <p:cBhvr>
                                        <p:cTn id="293" dur="1500" spd="-100000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" y="-5946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15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79525E-7 -4.86609E-6 C 0.00051 -0.02428 0.00651 -0.07376 0.01098 -0.1044 " pathEditMode="relative" rAng="0" ptsTypes="AA">
                                      <p:cBhvr>
                                        <p:cTn id="300" dur="1500" spd="-100000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" y="-5220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15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1029E-6 -3.15025E-6 C 0.01021 0.01022 0.03012 0.04199 0.04123 0.08489 " pathEditMode="relative" rAng="0" ptsTypes="AA">
                                      <p:cBhvr>
                                        <p:cTn id="307" dur="1500" spd="-100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" y="4244"/>
                                    </p:animMotion>
                                  </p:childTnLst>
                                </p:cTn>
                              </p:par>
                              <p:par>
                                <p:cTn id="308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1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9262E-6 3.09124E-6 C -0.00562 -0.02815 -0.0143 -0.0833 -0.02987 -0.11575 " pathEditMode="relative" rAng="0" ptsTypes="AA">
                                      <p:cBhvr>
                                        <p:cTn id="314" dur="1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-5788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5109E-6 1.18021E-6 C -0.00026 0.03336 0.00038 0.07898 -0.00447 0.13255 " pathEditMode="relative" rAng="0" ptsTypes="AA">
                                      <p:cBhvr>
                                        <p:cTn id="321" dur="1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" y="6627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1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1 4.80708E-6 C 0.00319 0.03041 -0.00983 0.0665 -0.04966 0.09328 " pathEditMode="relative" rAng="0" ptsTypes="AA">
                                      <p:cBhvr>
                                        <p:cTn id="328" dur="1500" fill="hold"/>
                                        <p:tgtEl>
                                          <p:spTgt spid="1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8" y="4653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1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24177E-7 -1.14389E-6 C 0.00026 -0.02723 0.00217 -0.08375 0.0037 -0.1187 " pathEditMode="relative" rAng="0" ptsTypes="AA">
                                      <p:cBhvr>
                                        <p:cTn id="335" dur="1500" fill="hold"/>
                                        <p:tgtEl>
                                          <p:spTgt spid="15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" y="-5946"/>
                                    </p:animMotion>
                                  </p:childTnLst>
                                </p:cTn>
                              </p:par>
                              <p:par>
                                <p:cTn id="336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5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2022E-6 1.26645E-6 C 0.00013 -0.0286 0.01034 -0.08284 0.02221 -0.1069 " pathEditMode="relative" rAng="0" ptsTypes="AA">
                                      <p:cBhvr>
                                        <p:cTn id="342" dur="1500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-5356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15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6444E-6 3.07762E-6 C 0.0148 0.00953 0.04072 0.06899 0.04314 0.09509 " pathEditMode="relative" rAng="0" ptsTypes="AA">
                                      <p:cBhvr>
                                        <p:cTn id="349" dur="1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7" y="4744"/>
                                    </p:animMotion>
                                  </p:childTnLst>
                                </p:cTn>
                              </p:par>
                              <p:par>
                                <p:cTn id="35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1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0181E-7 -7.76214E-7 C 0.00026 0.02905 0.00281 0.09033 0.00498 0.12846 " pathEditMode="relative" rAng="0" ptsTypes="AA">
                                      <p:cBhvr>
                                        <p:cTn id="356" dur="1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6423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8" dur="1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6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176E-6 3.96732E-6 C 0.0092 0.00885 0.02707 0.03631 0.03689 0.07331 " pathEditMode="relative" rAng="0" ptsTypes="AA">
                                      <p:cBhvr>
                                        <p:cTn id="401" dur="1500" spd="-100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3654"/>
                                    </p:animMotion>
                                  </p:childTnLst>
                                </p:cTn>
                              </p:par>
                              <p:par>
                                <p:cTn id="402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1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0148E-6 -6.94507E-7 C 0.01481 0.00953 0.04072 0.069 0.04315 0.0951 " pathEditMode="relative" rAng="0" ptsTypes="AA">
                                      <p:cBhvr>
                                        <p:cTn id="408" dur="15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7" y="4744"/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1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258E-6 -2.4966E-6 C 0.00039 0.02973 -0.00089 0.07036 0.00945 0.1187 " pathEditMode="relative" rAng="0" ptsTypes="AA">
                                      <p:cBhvr>
                                        <p:cTn id="415" dur="1500" spd="-100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" y="5924"/>
                                    </p:animMotion>
                                  </p:childTnLst>
                                </p:cTn>
                              </p:par>
                              <p:par>
                                <p:cTn id="416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1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6704E-6 -4.48933E-6 C 0.00025 0.02906 0.00281 0.09034 0.00498 0.12847 " pathEditMode="relative" rAng="0" ptsTypes="AA">
                                      <p:cBhvr>
                                        <p:cTn id="422" dur="15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6423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1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3832E-6 -5.99183E-7 C 0.00077 0.03087 -0.00038 0.09555 -0.00319 0.13595 " pathEditMode="relative" rAng="21240000" ptsTypes="AA">
                                      <p:cBhvr>
                                        <p:cTn id="429" dur="1500" spd="-1000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" y="6786"/>
                                    </p:animMotion>
                                  </p:childTnLst>
                                </p:cTn>
                              </p:par>
                              <p:par>
                                <p:cTn id="43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1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326E-6 6.58193E-7 C -0.00025 0.03336 0.00038 0.07898 -0.00447 0.13255 " pathEditMode="relative" rAng="0" ptsTypes="AA">
                                      <p:cBhvr>
                                        <p:cTn id="436" dur="15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" y="6627"/>
                                    </p:animMotion>
                                  </p:childTnLst>
                                </p:cTn>
                              </p:par>
                              <p:par>
                                <p:cTn id="437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1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6372E-6 1.2483E-6 C -0.00051 0.05356 -0.0097 0.07444 -0.0471 0.08647 " pathEditMode="relative" rAng="0" ptsTypes="AA">
                                      <p:cBhvr>
                                        <p:cTn id="443" dur="1500" spd="-100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2" y="4312"/>
                                    </p:animMotion>
                                  </p:childTnLst>
                                </p:cTn>
                              </p:par>
                              <p:par>
                                <p:cTn id="444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1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1 1.2483E-6 C 0.00319 0.03041 -0.00983 0.0665 -0.04965 0.09328 " pathEditMode="relative" rAng="0" ptsTypes="AA">
                                      <p:cBhvr>
                                        <p:cTn id="450" dur="15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8" y="4653"/>
                                    </p:animMotion>
                                  </p:childTnLst>
                                </p:cTn>
                              </p:par>
                              <p:par>
                                <p:cTn id="45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1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938E-6 4.65729E-6 C -0.00064 -0.03019 -0.01341 -0.08784 -0.02796 -0.11371 " pathEditMode="relative" rAng="0" ptsTypes="AA">
                                      <p:cBhvr>
                                        <p:cTn id="457" dur="1500" spd="-100000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" y="-5697"/>
                                    </p:animMotion>
                                  </p:childTnLst>
                                </p:cTn>
                              </p:par>
                              <p:par>
                                <p:cTn id="458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1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4662E-6 -1.41625E-6 C -0.00561 -0.02814 -0.01429 -0.08329 -0.02987 -0.11575 " pathEditMode="relative" rAng="0" ptsTypes="AA">
                                      <p:cBhvr>
                                        <p:cTn id="464" dur="15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-5788"/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1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117E-6 2.04721E-6 C 0.00038 -0.03064 0.01838 -0.08829 0.03881 -0.11371 " pathEditMode="relative" rAng="0" ptsTypes="AA">
                                      <p:cBhvr>
                                        <p:cTn id="471" dur="1500" spd="-1000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5697"/>
                                    </p:animMotion>
                                  </p:childTnLst>
                                </p:cTn>
                              </p:par>
                              <p:par>
                                <p:cTn id="472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1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9242E-6 -2.92329E-6 C 0.0014 -0.02701 0.01187 -0.08261 0.02042 -0.11666 " pathEditMode="relative" rAng="0" ptsTypes="AA">
                                      <p:cBhvr>
                                        <p:cTn id="478" dur="1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1" y="-5833"/>
                                    </p:animMotion>
                                  </p:childTnLst>
                                </p:cTn>
                              </p:par>
                              <p:par>
                                <p:cTn id="479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0" dur="1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286E-6 3.56786E-6 C 0.00051 -0.02429 0.00651 -0.07377 0.01098 -0.10441 " pathEditMode="relative" rAng="0" ptsTypes="AA">
                                      <p:cBhvr>
                                        <p:cTn id="485" dur="1500" spd="-100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9" y="-5220"/>
                                    </p:animMotion>
                                  </p:childTnLst>
                                </p:cTn>
                              </p:par>
                              <p:par>
                                <p:cTn id="486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1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1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1072E-6 -4.86609E-6 C 0.00012 -0.02859 0.01034 -0.08284 0.02221 -0.10689 " pathEditMode="relative" rAng="0" ptsTypes="AA">
                                      <p:cBhvr>
                                        <p:cTn id="492" dur="15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-5356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1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0"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500"/>
                            </p:stCondLst>
                            <p:childTnLst>
                              <p:par>
                                <p:cTn id="5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2" dur="3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3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6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9 0.00568 C 0.24049 0.00568 0.43349 0.12188 0.43349 0.26646 C 0.43349 0.41081 0.24049 0.5286 0.00319 0.5286 C -0.23488 0.5286 -0.42673 0.41081 -0.42673 0.26646 C -0.42673 0.12188 -0.23488 0.00568 0.00319 0.00568 Z " pathEditMode="relative" rAng="0" ptsTypes="AAAAA">
                                      <p:cBhvr>
                                        <p:cTn id="584" dur="7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146"/>
                                    </p:animMotion>
                                  </p:childTnLst>
                                </p:cTn>
                              </p:par>
                              <p:par>
                                <p:cTn id="585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19 0.00568 C 0.24049 0.00568 0.43349 0.12188 0.43349 0.26646 C 0.43349 0.41081 0.24049 0.5286 0.00319 0.5286 C -0.23488 0.5286 -0.42673 0.41081 -0.42673 0.26646 C -0.42673 0.12188 -0.23488 0.00568 0.00319 0.00568 Z " pathEditMode="relative" rAng="0" ptsTypes="AAAAA">
                                      <p:cBhvr>
                                        <p:cTn id="586" dur="7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146"/>
                                    </p:animMotion>
                                  </p:childTnLst>
                                </p:cTn>
                              </p:par>
                              <p:par>
                                <p:cTn id="587" presetID="1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319 0.00568 C 0.24049 0.00568 0.43349 0.12188 0.43349 0.26646 C 0.43349 0.41081 0.24049 0.5286 0.00319 0.5286 C -0.23488 0.5286 -0.42673 0.41081 -0.42673 0.26646 C -0.42673 0.12188 -0.23488 0.00568 0.00319 0.00568 Z " pathEditMode="relative" rAng="0" ptsTypes="AAAAA">
                                      <p:cBhvr>
                                        <p:cTn id="588" dur="875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146"/>
                                    </p:animMotion>
                                  </p:childTnLst>
                                </p:cTn>
                              </p:par>
                              <p:par>
                                <p:cTn id="589" presetID="1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0319 0.00568 C 0.24049 0.00568 0.43349 0.12188 0.43349 0.26646 C 0.43349 0.41081 0.24049 0.5286 0.00319 0.5286 C -0.23488 0.5286 -0.42673 0.41081 -0.42673 0.26646 C -0.42673 0.12188 -0.23488 0.00568 0.00319 0.00568 Z " pathEditMode="relative" rAng="0" ptsTypes="AAAAA">
                                      <p:cBhvr>
                                        <p:cTn id="590" dur="725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146"/>
                                    </p:animMotion>
                                  </p:childTnLst>
                                </p:cTn>
                              </p:par>
                              <p:par>
                                <p:cTn id="591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19 0.00568 C 0.24049 0.00568 0.43349 0.12188 0.43349 0.26646 C 0.43349 0.41081 0.24049 0.5286 0.00319 0.5286 C -0.23488 0.5286 -0.42673 0.41081 -0.42673 0.26646 C -0.42673 0.12188 -0.23488 0.00568 0.00319 0.00568 Z " pathEditMode="relative" rAng="0" ptsTypes="AAAAA">
                                      <p:cBhvr>
                                        <p:cTn id="592" dur="625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146"/>
                                    </p:animMotion>
                                  </p:childTnLst>
                                </p:cTn>
                              </p:par>
                              <p:par>
                                <p:cTn id="593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9 0.00568 C 0.24049 0.00568 0.43349 0.12188 0.43349 0.26646 C 0.43349 0.41081 0.24049 0.5286 0.00319 0.5286 C -0.23488 0.5286 -0.42673 0.41081 -0.42673 0.26646 C -0.42673 0.12188 -0.23488 0.00568 0.00319 0.00568 Z " pathEditMode="relative" rAng="0" ptsTypes="AAAAA">
                                      <p:cBhvr>
                                        <p:cTn id="594" dur="9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146"/>
                                    </p:animMotion>
                                  </p:childTnLst>
                                </p:cTn>
                              </p:par>
                              <p:par>
                                <p:cTn id="595" presetID="1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319 0.00568 C 0.24049 0.00568 0.43349 0.12188 0.43349 0.26646 C 0.43349 0.41081 0.24049 0.5286 0.00319 0.5286 C -0.23488 0.5286 -0.42673 0.41081 -0.42673 0.26646 C -0.42673 0.12188 -0.23488 0.00568 0.00319 0.00568 Z " pathEditMode="relative" rAng="0" ptsTypes="AAAAA">
                                      <p:cBhvr>
                                        <p:cTn id="596" dur="60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146"/>
                                    </p:animMotion>
                                  </p:childTnLst>
                                </p:cTn>
                              </p:par>
                              <p:par>
                                <p:cTn id="597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319 0.00568 C 0.24049 0.00568 0.43349 0.12188 0.43349 0.26646 C 0.43349 0.41081 0.24049 0.5286 0.00319 0.5286 C -0.23488 0.5286 -0.42673 0.41081 -0.42673 0.26646 C -0.42673 0.12188 -0.23488 0.00568 0.00319 0.00568 Z " pathEditMode="relative" rAng="0" ptsTypes="AAAAA">
                                      <p:cBhvr>
                                        <p:cTn id="598" dur="7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146"/>
                                    </p:animMotion>
                                  </p:childTnLst>
                                </p:cTn>
                              </p:par>
                              <p:par>
                                <p:cTn id="599" presetID="1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.00319 0.00568 C 0.24049 0.00568 0.43349 0.12188 0.43349 0.26646 C 0.43349 0.41081 0.24049 0.5286 0.00319 0.5286 C -0.23488 0.5286 -0.42673 0.41081 -0.42673 0.26646 C -0.42673 0.12188 -0.23488 0.00568 0.00319 0.00568 Z " pathEditMode="relative" rAng="0" ptsTypes="AAAAA">
                                      <p:cBhvr>
                                        <p:cTn id="600" dur="8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146"/>
                                    </p:animMotion>
                                  </p:childTnLst>
                                </p:cTn>
                              </p:par>
                              <p:par>
                                <p:cTn id="601" presetID="1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319 0.00568 C 0.24049 0.00568 0.43349 0.12188 0.43349 0.26646 C 0.43349 0.41081 0.24049 0.5286 0.00319 0.5286 C -0.23488 0.5286 -0.42673 0.41081 -0.42673 0.26646 C -0.42673 0.12188 -0.23488 0.00568 0.00319 0.00568 Z " pathEditMode="relative" rAng="0" ptsTypes="AAAAA">
                                      <p:cBhvr>
                                        <p:cTn id="602" dur="875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61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 animBg="1"/>
      <p:bldP spid="681" grpId="1" animBg="1"/>
      <p:bldP spid="681" grpId="2" animBg="1"/>
      <p:bldP spid="682" grpId="0" animBg="1"/>
      <p:bldP spid="682" grpId="1" animBg="1"/>
      <p:bldP spid="682" grpId="2" animBg="1"/>
      <p:bldP spid="685" grpId="0" animBg="1"/>
      <p:bldP spid="687" grpId="0" animBg="1"/>
      <p:bldP spid="687" grpId="1" animBg="1"/>
      <p:bldP spid="687" grpId="2" animBg="1"/>
      <p:bldP spid="688" grpId="0" animBg="1"/>
      <p:bldP spid="688" grpId="1" animBg="1"/>
      <p:bldP spid="688" grpId="2" animBg="1"/>
      <p:bldP spid="757" grpId="0" animBg="1"/>
      <p:bldP spid="757" grpId="1" animBg="1"/>
      <p:bldP spid="757" grpId="2" animBg="1"/>
      <p:bldP spid="758" grpId="0" animBg="1"/>
      <p:bldP spid="758" grpId="1" animBg="1"/>
      <p:bldP spid="758" grpId="2" animBg="1"/>
      <p:bldP spid="759" grpId="0" animBg="1"/>
      <p:bldP spid="760" grpId="0" animBg="1"/>
      <p:bldP spid="760" grpId="1" animBg="1"/>
      <p:bldP spid="761" grpId="0" animBg="1"/>
      <p:bldP spid="761" grpId="1" animBg="1"/>
      <p:bldP spid="762" grpId="0" animBg="1"/>
      <p:bldP spid="762" grpId="1" animBg="1"/>
      <p:bldP spid="763" grpId="0" animBg="1"/>
      <p:bldP spid="763" grpId="1" animBg="1"/>
      <p:bldP spid="764" grpId="0" animBg="1"/>
      <p:bldP spid="764" grpId="1" animBg="1"/>
      <p:bldP spid="1576" grpId="0" animBg="1"/>
      <p:bldP spid="1576" grpId="1" animBg="1"/>
      <p:bldP spid="1576" grpId="2" animBg="1"/>
      <p:bldP spid="1577" grpId="0" animBg="1"/>
      <p:bldP spid="1577" grpId="1" animBg="1"/>
      <p:bldP spid="1577" grpId="2" animBg="1"/>
      <p:bldP spid="972" grpId="0" animBg="1"/>
      <p:bldP spid="972" grpId="1" animBg="1"/>
      <p:bldP spid="972" grpId="2" animBg="1"/>
      <p:bldP spid="973" grpId="0" animBg="1"/>
      <p:bldP spid="973" grpId="1" animBg="1"/>
      <p:bldP spid="973" grpId="2" animBg="1"/>
      <p:bldP spid="970" grpId="0" animBg="1"/>
      <p:bldP spid="970" grpId="1" animBg="1"/>
      <p:bldP spid="970" grpId="2" animBg="1"/>
      <p:bldP spid="971" grpId="0" animBg="1"/>
      <p:bldP spid="971" grpId="1" animBg="1"/>
      <p:bldP spid="971" grpId="2" animBg="1"/>
      <p:bldP spid="968" grpId="0" animBg="1"/>
      <p:bldP spid="968" grpId="1" animBg="1"/>
      <p:bldP spid="968" grpId="2" animBg="1"/>
      <p:bldP spid="969" grpId="0" animBg="1"/>
      <p:bldP spid="969" grpId="1" animBg="1"/>
      <p:bldP spid="969" grpId="2" animBg="1"/>
      <p:bldP spid="1425" grpId="0" animBg="1"/>
      <p:bldP spid="1425" grpId="1" animBg="1"/>
      <p:bldP spid="1425" grpId="2" animBg="1"/>
      <p:bldP spid="1426" grpId="0" animBg="1"/>
      <p:bldP spid="1426" grpId="1" animBg="1"/>
      <p:bldP spid="1426" grpId="2" animBg="1"/>
      <p:bldP spid="966" grpId="0" animBg="1"/>
      <p:bldP spid="966" grpId="1" animBg="1"/>
      <p:bldP spid="966" grpId="2" animBg="1"/>
      <p:bldP spid="967" grpId="0" animBg="1"/>
      <p:bldP spid="967" grpId="1" animBg="1"/>
      <p:bldP spid="967" grpId="2" animBg="1"/>
      <p:bldP spid="964" grpId="0" animBg="1"/>
      <p:bldP spid="964" grpId="1" animBg="1"/>
      <p:bldP spid="964" grpId="2" animBg="1"/>
      <p:bldP spid="965" grpId="0" animBg="1"/>
      <p:bldP spid="965" grpId="1" animBg="1"/>
      <p:bldP spid="965" grpId="2" animBg="1"/>
      <p:bldP spid="962" grpId="0" animBg="1"/>
      <p:bldP spid="962" grpId="1" animBg="1"/>
      <p:bldP spid="962" grpId="2" animBg="1"/>
      <p:bldP spid="963" grpId="0" animBg="1"/>
      <p:bldP spid="963" grpId="1" animBg="1"/>
      <p:bldP spid="963" grpId="2" animBg="1"/>
      <p:bldP spid="960" grpId="0" animBg="1"/>
      <p:bldP spid="960" grpId="1" animBg="1"/>
      <p:bldP spid="960" grpId="2" animBg="1"/>
      <p:bldP spid="961" grpId="0" animBg="1"/>
      <p:bldP spid="961" grpId="1" animBg="1"/>
      <p:bldP spid="961" grpId="2" animBg="1"/>
      <p:bldP spid="655" grpId="0" animBg="1"/>
      <p:bldP spid="655" grpId="1" animBg="1"/>
      <p:bldP spid="655" grpId="2" animBg="1"/>
      <p:bldP spid="765" grpId="0" animBg="1"/>
      <p:bldP spid="765" grpId="1" animBg="1"/>
      <p:bldP spid="766" grpId="0" animBg="1"/>
      <p:bldP spid="766" grpId="1" animBg="1"/>
      <p:bldP spid="767" grpId="0" animBg="1"/>
      <p:bldP spid="767" grpId="1" animBg="1"/>
      <p:bldP spid="769" grpId="0" animBg="1"/>
      <p:bldP spid="769" grpId="1" animBg="1"/>
      <p:bldP spid="770" grpId="0" animBg="1"/>
      <p:bldP spid="770" grpId="1" animBg="1"/>
      <p:bldP spid="783" grpId="0" animBg="1"/>
      <p:bldP spid="784" grpId="0" animBg="1"/>
      <p:bldP spid="784" grpId="1" animBg="1"/>
      <p:bldP spid="784" grpId="2" animBg="1"/>
      <p:bldP spid="785" grpId="0" animBg="1"/>
      <p:bldP spid="785" grpId="1" animBg="1"/>
      <p:bldP spid="785" grpId="2" animBg="1"/>
      <p:bldP spid="786" grpId="0" animBg="1"/>
      <p:bldP spid="786" grpId="1" animBg="1"/>
      <p:bldP spid="786" grpId="2" animBg="1"/>
      <p:bldP spid="1356" grpId="0" animBg="1"/>
      <p:bldP spid="1356" grpId="1" animBg="1"/>
      <p:bldP spid="1356" grpId="2" animBg="1"/>
      <p:bldP spid="1357" grpId="0" animBg="1"/>
      <p:bldP spid="1357" grpId="1" animBg="1"/>
      <p:bldP spid="1358" grpId="0" animBg="1"/>
      <p:bldP spid="1358" grpId="1" animBg="1"/>
      <p:bldP spid="1368" grpId="0" animBg="1"/>
      <p:bldP spid="1368" grpId="1" animBg="1"/>
      <p:bldP spid="1368" grpId="2" animBg="1"/>
      <p:bldP spid="1369" grpId="0" animBg="1"/>
      <p:bldP spid="1369" grpId="1" animBg="1"/>
      <p:bldP spid="1369" grpId="2" animBg="1"/>
      <p:bldP spid="1378" grpId="0" animBg="1"/>
      <p:bldP spid="1389" grpId="0" animBg="1"/>
      <p:bldP spid="1567" grpId="0" animBg="1"/>
      <p:bldP spid="1569" grpId="0" animBg="1"/>
      <p:bldP spid="1569" grpId="1" animBg="1"/>
      <p:bldP spid="1569" grpId="2" animBg="1"/>
      <p:bldP spid="1572" grpId="0" animBg="1"/>
      <p:bldP spid="1572" grpId="1" animBg="1"/>
      <p:bldP spid="1572" grpId="2" animBg="1"/>
      <p:bldP spid="1573" grpId="0" animBg="1"/>
      <p:bldP spid="1573" grpId="1" animBg="1"/>
      <p:bldP spid="1573" grpId="2" animBg="1"/>
      <p:bldP spid="1574" grpId="0" animBg="1"/>
      <p:bldP spid="1608" grpId="0" animBg="1"/>
      <p:bldP spid="1667" grpId="0" animBg="1"/>
      <p:bldP spid="1828" grpId="0" animBg="1"/>
      <p:bldP spid="1832" grpId="0" animBg="1"/>
      <p:bldP spid="1852" grpId="0" animBg="1"/>
      <p:bldP spid="1871" grpId="0" animBg="1"/>
      <p:bldP spid="1873" grpId="0" animBg="1"/>
      <p:bldP spid="1873" grpId="1" animBg="1"/>
      <p:bldP spid="1874" grpId="0" animBg="1"/>
      <p:bldP spid="1612" grpId="0" animBg="1"/>
      <p:bldP spid="2" grpId="0"/>
      <p:bldP spid="3" grpId="0"/>
      <p:bldP spid="644" grpId="0"/>
      <p:bldP spid="645" grpId="0"/>
      <p:bldP spid="646" grpId="0"/>
      <p:bldP spid="953" grpId="0" animBg="1"/>
      <p:bldP spid="954" grpId="0" animBg="1"/>
      <p:bldP spid="955" grpId="0" animBg="1"/>
      <p:bldP spid="956" grpId="0" animBg="1"/>
      <p:bldP spid="957" grpId="0" animBg="1"/>
      <p:bldP spid="958" grpId="0" animBg="1"/>
      <p:bldP spid="9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D9039-0411-924A-A703-4551AC0D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IoT &amp; AI Scenario – Part IV</a:t>
            </a:r>
            <a:br>
              <a:rPr lang="en-US" dirty="0"/>
            </a:b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6410F9-49D0-4FBB-BF0A-6ABD9CF6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1744663"/>
            <a:ext cx="5867400" cy="365743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851319F-A446-400E-8155-18E86C1CE3A5}"/>
              </a:ext>
            </a:extLst>
          </p:cNvPr>
          <p:cNvSpPr/>
          <p:nvPr/>
        </p:nvSpPr>
        <p:spPr bwMode="auto">
          <a:xfrm>
            <a:off x="1417637" y="2735262"/>
            <a:ext cx="1524000" cy="2895600"/>
          </a:xfrm>
          <a:prstGeom prst="rect">
            <a:avLst/>
          </a:prstGeom>
          <a:noFill/>
          <a:ln w="762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7A7CEC-5D4C-4C3B-A40E-D4EFF1FE5767}"/>
              </a:ext>
            </a:extLst>
          </p:cNvPr>
          <p:cNvSpPr txBox="1"/>
          <p:nvPr/>
        </p:nvSpPr>
        <p:spPr>
          <a:xfrm>
            <a:off x="6698960" y="1363662"/>
            <a:ext cx="5334000" cy="46074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Challenge</a:t>
            </a:r>
            <a:r>
              <a:rPr lang="en-US" sz="2000" dirty="0"/>
              <a:t>: Visualize sensor data in a web application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Duration</a:t>
            </a:r>
            <a:r>
              <a:rPr lang="en-US" sz="2000" dirty="0"/>
              <a:t>: 60 minutes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Hints and helpful resources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Decide which platform to use for your web application. SCP, Azure, ….?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Depending on your choice, take a look at the sample application for ASP.NET at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https://docs.microsoft.com/en-us/azure/iot-hub/iot-hub-live-data-visualization-in-web-apps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Tx/>
              <a:buChar char="-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 try out a Fiori app on SCP using the </a:t>
            </a:r>
            <a:r>
              <a:rPr lang="de-DE" dirty="0">
                <a:hlinkClick r:id="rId5"/>
              </a:rPr>
              <a:t>Chart (</a:t>
            </a:r>
            <a:r>
              <a:rPr lang="de-DE" dirty="0" err="1">
                <a:hlinkClick r:id="rId5"/>
              </a:rPr>
              <a:t>VizFrame</a:t>
            </a:r>
            <a:r>
              <a:rPr lang="de-DE" dirty="0">
                <a:hlinkClick r:id="rId5"/>
              </a:rPr>
              <a:t>)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30F6B7-D5ED-42D6-85A3-9E30CA273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437" y="4482810"/>
            <a:ext cx="3505202" cy="20018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954638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40602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509E934-FE77-4F56-8EA5-8794DCBC2742}"/>
              </a:ext>
            </a:extLst>
          </p:cNvPr>
          <p:cNvGrpSpPr/>
          <p:nvPr/>
        </p:nvGrpSpPr>
        <p:grpSpPr>
          <a:xfrm>
            <a:off x="-2567" y="-992"/>
            <a:ext cx="12439042" cy="6995517"/>
            <a:chOff x="-2567" y="-992"/>
            <a:chExt cx="12439042" cy="6995517"/>
          </a:xfrm>
        </p:grpSpPr>
        <p:pic>
          <p:nvPicPr>
            <p:cNvPr id="3" name="Picture 2" descr="A picture containing outdoor, building&#10;&#10;Description automatically generated">
              <a:extLst>
                <a:ext uri="{FF2B5EF4-FFF2-40B4-BE49-F238E27FC236}">
                  <a16:creationId xmlns:a16="http://schemas.microsoft.com/office/drawing/2014/main" id="{B7472AC0-016C-4519-9AA0-D31D76F23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992"/>
              <a:ext cx="12436475" cy="699551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B75878-543F-40FB-8578-22EE44589F35}"/>
                </a:ext>
              </a:extLst>
            </p:cNvPr>
            <p:cNvSpPr/>
            <p:nvPr/>
          </p:nvSpPr>
          <p:spPr bwMode="auto">
            <a:xfrm>
              <a:off x="-2567" y="0"/>
              <a:ext cx="12384933" cy="6994525"/>
            </a:xfrm>
            <a:prstGeom prst="rect">
              <a:avLst/>
            </a:prstGeom>
            <a:gradFill>
              <a:gsLst>
                <a:gs pos="48000">
                  <a:schemeClr val="tx1">
                    <a:lumMod val="50000"/>
                    <a:alpha val="55000"/>
                  </a:schemeClr>
                </a:gs>
                <a:gs pos="71000">
                  <a:schemeClr val="tx1">
                    <a:alpha val="0"/>
                  </a:schemeClr>
                </a:gs>
              </a:gsLst>
              <a:lin ang="90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5">
            <a:extLst>
              <a:ext uri="{FF2B5EF4-FFF2-40B4-BE49-F238E27FC236}">
                <a16:creationId xmlns:a16="http://schemas.microsoft.com/office/drawing/2014/main" id="{9E92A976-C8E6-4E4E-9811-6BBDB521A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1198" y="1869069"/>
            <a:ext cx="5823900" cy="615553"/>
          </a:xfrm>
        </p:spPr>
        <p:txBody>
          <a:bodyPr/>
          <a:lstStyle/>
          <a:p>
            <a:r>
              <a:rPr lang="en-US" sz="4000" dirty="0">
                <a:gradFill>
                  <a:gsLst>
                    <a:gs pos="48000">
                      <a:schemeClr val="bg1"/>
                    </a:gs>
                    <a:gs pos="88000">
                      <a:schemeClr val="bg1"/>
                    </a:gs>
                  </a:gsLst>
                  <a:lin ang="9000000" scaled="0"/>
                </a:gradFill>
              </a:rPr>
              <a:t>Thanks!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A02389-48C7-45E6-B977-0AEA370ADA56}"/>
              </a:ext>
            </a:extLst>
          </p:cNvPr>
          <p:cNvCxnSpPr>
            <a:cxnSpLocks/>
          </p:cNvCxnSpPr>
          <p:nvPr/>
        </p:nvCxnSpPr>
        <p:spPr>
          <a:xfrm>
            <a:off x="4991100" y="-992"/>
            <a:ext cx="0" cy="707806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2864FC4-B2BC-4940-BACB-65E3B782F241}"/>
              </a:ext>
            </a:extLst>
          </p:cNvPr>
          <p:cNvCxnSpPr>
            <a:cxnSpLocks/>
          </p:cNvCxnSpPr>
          <p:nvPr/>
        </p:nvCxnSpPr>
        <p:spPr>
          <a:xfrm>
            <a:off x="5076825" y="0"/>
            <a:ext cx="0" cy="6994525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D7BB487-CB6A-4C58-BC32-7CC95F9D30AD}"/>
              </a:ext>
            </a:extLst>
          </p:cNvPr>
          <p:cNvGrpSpPr/>
          <p:nvPr/>
        </p:nvGrpSpPr>
        <p:grpSpPr>
          <a:xfrm>
            <a:off x="-1537548" y="1680315"/>
            <a:ext cx="3592620" cy="3592620"/>
            <a:chOff x="-1537548" y="1680315"/>
            <a:chExt cx="3592620" cy="359262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8F8A26-0F34-4812-B720-0469DEE93090}"/>
                </a:ext>
              </a:extLst>
            </p:cNvPr>
            <p:cNvSpPr/>
            <p:nvPr/>
          </p:nvSpPr>
          <p:spPr bwMode="auto">
            <a:xfrm>
              <a:off x="-1537548" y="1680315"/>
              <a:ext cx="3592620" cy="3592620"/>
            </a:xfrm>
            <a:prstGeom prst="ellips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35000"/>
                    </a:schemeClr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1D975E-BF4A-40E8-9543-65EF9C6FCB16}"/>
                </a:ext>
              </a:extLst>
            </p:cNvPr>
            <p:cNvSpPr/>
            <p:nvPr/>
          </p:nvSpPr>
          <p:spPr bwMode="auto">
            <a:xfrm>
              <a:off x="-1412381" y="1805483"/>
              <a:ext cx="3342288" cy="3342286"/>
            </a:xfrm>
            <a:prstGeom prst="ellipse">
              <a:avLst/>
            </a:prstGeom>
            <a:ln w="12700">
              <a:solidFill>
                <a:schemeClr val="bg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7" name="Graphic 36">
            <a:extLst>
              <a:ext uri="{FF2B5EF4-FFF2-40B4-BE49-F238E27FC236}">
                <a16:creationId xmlns:a16="http://schemas.microsoft.com/office/drawing/2014/main" id="{1A70BD4A-D35C-42DC-9B27-6F0A73E4A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2393" y="3134861"/>
            <a:ext cx="828760" cy="80636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366A1FB-BA5D-4D71-9A07-119047BBDEBB}"/>
              </a:ext>
            </a:extLst>
          </p:cNvPr>
          <p:cNvGrpSpPr/>
          <p:nvPr/>
        </p:nvGrpSpPr>
        <p:grpSpPr>
          <a:xfrm rot="4390132">
            <a:off x="3605417" y="1405332"/>
            <a:ext cx="1013532" cy="1013532"/>
            <a:chOff x="-2490788" y="1047253"/>
            <a:chExt cx="4981575" cy="4981575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577EDD-20A4-4299-8B33-5FCB3CEC51E4}"/>
                </a:ext>
              </a:extLst>
            </p:cNvPr>
            <p:cNvSpPr/>
            <p:nvPr/>
          </p:nvSpPr>
          <p:spPr bwMode="auto">
            <a:xfrm>
              <a:off x="-2490788" y="1047253"/>
              <a:ext cx="4981575" cy="4981575"/>
            </a:xfrm>
            <a:prstGeom prst="ellips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0200000" scaled="0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E9D06CC-5DD6-4843-8929-61D2DCD24390}"/>
                </a:ext>
              </a:extLst>
            </p:cNvPr>
            <p:cNvSpPr/>
            <p:nvPr/>
          </p:nvSpPr>
          <p:spPr bwMode="auto">
            <a:xfrm>
              <a:off x="-2171245" y="1366796"/>
              <a:ext cx="4342489" cy="4342489"/>
            </a:xfrm>
            <a:prstGeom prst="ellipse">
              <a:avLst/>
            </a:prstGeom>
            <a:ln w="9525">
              <a:solidFill>
                <a:schemeClr val="bg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0" name="Graphic 149">
            <a:extLst>
              <a:ext uri="{FF2B5EF4-FFF2-40B4-BE49-F238E27FC236}">
                <a16:creationId xmlns:a16="http://schemas.microsoft.com/office/drawing/2014/main" id="{0A96B723-B7BC-485F-8339-D634072D992D}"/>
              </a:ext>
            </a:extLst>
          </p:cNvPr>
          <p:cNvGrpSpPr/>
          <p:nvPr/>
        </p:nvGrpSpPr>
        <p:grpSpPr>
          <a:xfrm>
            <a:off x="4025183" y="1735883"/>
            <a:ext cx="187464" cy="352430"/>
            <a:chOff x="5794153" y="2355249"/>
            <a:chExt cx="310191" cy="583160"/>
          </a:xfrm>
          <a:solidFill>
            <a:srgbClr val="F2F2F2">
              <a:alpha val="90000"/>
            </a:srgbClr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D0250D-6DC3-4920-A41E-7977504D238F}"/>
                </a:ext>
              </a:extLst>
            </p:cNvPr>
            <p:cNvSpPr/>
            <p:nvPr/>
          </p:nvSpPr>
          <p:spPr>
            <a:xfrm>
              <a:off x="5794153" y="2355249"/>
              <a:ext cx="310191" cy="297784"/>
            </a:xfrm>
            <a:custGeom>
              <a:avLst/>
              <a:gdLst>
                <a:gd name="connsiteX0" fmla="*/ 312673 w 310191"/>
                <a:gd name="connsiteY0" fmla="*/ 0 h 297783"/>
                <a:gd name="connsiteX1" fmla="*/ 89335 w 310191"/>
                <a:gd name="connsiteY1" fmla="*/ 0 h 297783"/>
                <a:gd name="connsiteX2" fmla="*/ 0 w 310191"/>
                <a:gd name="connsiteY2" fmla="*/ 303988 h 297783"/>
                <a:gd name="connsiteX3" fmla="*/ 114150 w 310191"/>
                <a:gd name="connsiteY3" fmla="*/ 303988 h 29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191" h="297783">
                  <a:moveTo>
                    <a:pt x="312673" y="0"/>
                  </a:moveTo>
                  <a:lnTo>
                    <a:pt x="89335" y="0"/>
                  </a:lnTo>
                  <a:lnTo>
                    <a:pt x="0" y="303988"/>
                  </a:lnTo>
                  <a:lnTo>
                    <a:pt x="114150" y="303988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ADEF04-C66F-49A2-A912-8127E4218F45}"/>
                </a:ext>
              </a:extLst>
            </p:cNvPr>
            <p:cNvSpPr/>
            <p:nvPr/>
          </p:nvSpPr>
          <p:spPr>
            <a:xfrm>
              <a:off x="5825172" y="2625736"/>
              <a:ext cx="235745" cy="310191"/>
            </a:xfrm>
            <a:custGeom>
              <a:avLst/>
              <a:gdLst>
                <a:gd name="connsiteX0" fmla="*/ 84372 w 235745"/>
                <a:gd name="connsiteY0" fmla="*/ 32260 h 310191"/>
                <a:gd name="connsiteX1" fmla="*/ 0 w 235745"/>
                <a:gd name="connsiteY1" fmla="*/ 313914 h 310191"/>
                <a:gd name="connsiteX2" fmla="*/ 241949 w 235745"/>
                <a:gd name="connsiteY2" fmla="*/ 0 h 310191"/>
                <a:gd name="connsiteX3" fmla="*/ 104224 w 235745"/>
                <a:gd name="connsiteY3" fmla="*/ 0 h 3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745" h="310191">
                  <a:moveTo>
                    <a:pt x="84372" y="32260"/>
                  </a:moveTo>
                  <a:lnTo>
                    <a:pt x="0" y="313914"/>
                  </a:lnTo>
                  <a:lnTo>
                    <a:pt x="241949" y="0"/>
                  </a:lnTo>
                  <a:lnTo>
                    <a:pt x="104224" y="0"/>
                  </a:lnTo>
                  <a:close/>
                </a:path>
              </a:pathLst>
            </a:custGeom>
            <a:grpFill/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595D897-D549-4734-A384-E9C3C7E23FF7}"/>
              </a:ext>
            </a:extLst>
          </p:cNvPr>
          <p:cNvCxnSpPr>
            <a:cxnSpLocks/>
          </p:cNvCxnSpPr>
          <p:nvPr/>
        </p:nvCxnSpPr>
        <p:spPr>
          <a:xfrm flipH="1">
            <a:off x="5099769" y="-874059"/>
            <a:ext cx="2312567" cy="2948221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EB2EF1-062A-44A5-AF53-A19510724F4E}"/>
              </a:ext>
            </a:extLst>
          </p:cNvPr>
          <p:cNvGrpSpPr/>
          <p:nvPr/>
        </p:nvGrpSpPr>
        <p:grpSpPr>
          <a:xfrm rot="4390132">
            <a:off x="10986909" y="4983021"/>
            <a:ext cx="926393" cy="926393"/>
            <a:chOff x="-2490788" y="1047253"/>
            <a:chExt cx="4981575" cy="498157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AE3414C-5D89-495C-A6E2-03E23744AC64}"/>
                </a:ext>
              </a:extLst>
            </p:cNvPr>
            <p:cNvSpPr/>
            <p:nvPr/>
          </p:nvSpPr>
          <p:spPr bwMode="auto">
            <a:xfrm>
              <a:off x="-2490788" y="1047253"/>
              <a:ext cx="4981575" cy="4981575"/>
            </a:xfrm>
            <a:prstGeom prst="ellips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0200000" scaled="0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9BC030D-0DA5-4168-9808-98ACEAE76A51}"/>
                </a:ext>
              </a:extLst>
            </p:cNvPr>
            <p:cNvSpPr/>
            <p:nvPr/>
          </p:nvSpPr>
          <p:spPr bwMode="auto">
            <a:xfrm>
              <a:off x="-2171245" y="1366796"/>
              <a:ext cx="4342489" cy="4342489"/>
            </a:xfrm>
            <a:prstGeom prst="ellipse">
              <a:avLst/>
            </a:prstGeom>
            <a:ln w="9525">
              <a:solidFill>
                <a:schemeClr val="bg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74" name="Shopping bag icon">
            <a:extLst>
              <a:ext uri="{FF2B5EF4-FFF2-40B4-BE49-F238E27FC236}">
                <a16:creationId xmlns:a16="http://schemas.microsoft.com/office/drawing/2014/main" id="{02E148C7-88AC-41CB-99DE-917FD0224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98036" y="5592265"/>
            <a:ext cx="291068" cy="429136"/>
            <a:chOff x="4976227" y="965825"/>
            <a:chExt cx="460265" cy="678596"/>
          </a:xfrm>
          <a:solidFill>
            <a:schemeClr val="bg1">
              <a:lumMod val="95000"/>
              <a:alpha val="90000"/>
            </a:schemeClr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42AD30B-FF04-48EE-86DC-FA868893B560}"/>
                </a:ext>
              </a:extLst>
            </p:cNvPr>
            <p:cNvSpPr/>
            <p:nvPr/>
          </p:nvSpPr>
          <p:spPr>
            <a:xfrm>
              <a:off x="4976227" y="1155242"/>
              <a:ext cx="460265" cy="483868"/>
            </a:xfrm>
            <a:custGeom>
              <a:avLst/>
              <a:gdLst>
                <a:gd name="connsiteX0" fmla="*/ 0 w 460265"/>
                <a:gd name="connsiteY0" fmla="*/ 0 h 483868"/>
                <a:gd name="connsiteX1" fmla="*/ 460265 w 460265"/>
                <a:gd name="connsiteY1" fmla="*/ 0 h 483868"/>
                <a:gd name="connsiteX2" fmla="*/ 460265 w 460265"/>
                <a:gd name="connsiteY2" fmla="*/ 486819 h 483868"/>
                <a:gd name="connsiteX3" fmla="*/ 0 w 460265"/>
                <a:gd name="connsiteY3" fmla="*/ 486819 h 4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65" h="483868">
                  <a:moveTo>
                    <a:pt x="0" y="0"/>
                  </a:moveTo>
                  <a:lnTo>
                    <a:pt x="460265" y="0"/>
                  </a:lnTo>
                  <a:lnTo>
                    <a:pt x="460265" y="486819"/>
                  </a:lnTo>
                  <a:lnTo>
                    <a:pt x="0" y="486819"/>
                  </a:lnTo>
                  <a:close/>
                </a:path>
              </a:pathLst>
            </a:custGeom>
            <a:grpFill/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D56D8C6-78D3-424D-B05B-1B963C93F7D6}"/>
                </a:ext>
              </a:extLst>
            </p:cNvPr>
            <p:cNvSpPr/>
            <p:nvPr/>
          </p:nvSpPr>
          <p:spPr>
            <a:xfrm>
              <a:off x="5032875" y="965825"/>
              <a:ext cx="342248" cy="188827"/>
            </a:xfrm>
            <a:custGeom>
              <a:avLst/>
              <a:gdLst>
                <a:gd name="connsiteX0" fmla="*/ 346969 w 342248"/>
                <a:gd name="connsiteY0" fmla="*/ 190597 h 188826"/>
                <a:gd name="connsiteX1" fmla="*/ 282060 w 342248"/>
                <a:gd name="connsiteY1" fmla="*/ 190597 h 188826"/>
                <a:gd name="connsiteX2" fmla="*/ 173485 w 342248"/>
                <a:gd name="connsiteY2" fmla="*/ 64909 h 188826"/>
                <a:gd name="connsiteX3" fmla="*/ 64909 w 342248"/>
                <a:gd name="connsiteY3" fmla="*/ 190597 h 188826"/>
                <a:gd name="connsiteX4" fmla="*/ 0 w 342248"/>
                <a:gd name="connsiteY4" fmla="*/ 190597 h 188826"/>
                <a:gd name="connsiteX5" fmla="*/ 173485 w 342248"/>
                <a:gd name="connsiteY5" fmla="*/ 0 h 188826"/>
                <a:gd name="connsiteX6" fmla="*/ 346969 w 342248"/>
                <a:gd name="connsiteY6" fmla="*/ 190597 h 18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248" h="188826">
                  <a:moveTo>
                    <a:pt x="346969" y="190597"/>
                  </a:moveTo>
                  <a:lnTo>
                    <a:pt x="282060" y="190597"/>
                  </a:lnTo>
                  <a:cubicBezTo>
                    <a:pt x="282060" y="121557"/>
                    <a:pt x="233673" y="64909"/>
                    <a:pt x="173485" y="64909"/>
                  </a:cubicBezTo>
                  <a:cubicBezTo>
                    <a:pt x="113296" y="64909"/>
                    <a:pt x="64909" y="121557"/>
                    <a:pt x="64909" y="190597"/>
                  </a:cubicBezTo>
                  <a:lnTo>
                    <a:pt x="0" y="190597"/>
                  </a:lnTo>
                  <a:cubicBezTo>
                    <a:pt x="0" y="85562"/>
                    <a:pt x="77891" y="0"/>
                    <a:pt x="173485" y="0"/>
                  </a:cubicBezTo>
                  <a:cubicBezTo>
                    <a:pt x="269078" y="0"/>
                    <a:pt x="346969" y="85562"/>
                    <a:pt x="346969" y="190597"/>
                  </a:cubicBezTo>
                  <a:close/>
                </a:path>
              </a:pathLst>
            </a:custGeom>
            <a:grpFill/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3F02D3-717A-4785-B463-5C69C383C545}"/>
                </a:ext>
              </a:extLst>
            </p:cNvPr>
            <p:cNvSpPr/>
            <p:nvPr/>
          </p:nvSpPr>
          <p:spPr>
            <a:xfrm>
              <a:off x="5055276" y="1303353"/>
              <a:ext cx="300943" cy="171124"/>
            </a:xfrm>
            <a:custGeom>
              <a:avLst/>
              <a:gdLst>
                <a:gd name="connsiteX0" fmla="*/ 25986 w 300942"/>
                <a:gd name="connsiteY0" fmla="*/ 97364 h 171124"/>
                <a:gd name="connsiteX1" fmla="*/ 25396 w 300942"/>
                <a:gd name="connsiteY1" fmla="*/ 86152 h 171124"/>
                <a:gd name="connsiteX2" fmla="*/ 112728 w 300942"/>
                <a:gd name="connsiteY2" fmla="*/ 0 h 171124"/>
                <a:gd name="connsiteX3" fmla="*/ 186489 w 300942"/>
                <a:gd name="connsiteY3" fmla="*/ 40126 h 171124"/>
                <a:gd name="connsiteX4" fmla="*/ 201241 w 300942"/>
                <a:gd name="connsiteY4" fmla="*/ 38355 h 171124"/>
                <a:gd name="connsiteX5" fmla="*/ 257889 w 300942"/>
                <a:gd name="connsiteY5" fmla="*/ 95003 h 171124"/>
                <a:gd name="connsiteX6" fmla="*/ 257889 w 300942"/>
                <a:gd name="connsiteY6" fmla="*/ 96184 h 171124"/>
                <a:gd name="connsiteX7" fmla="*/ 265560 w 300942"/>
                <a:gd name="connsiteY7" fmla="*/ 96184 h 171124"/>
                <a:gd name="connsiteX8" fmla="*/ 302735 w 300942"/>
                <a:gd name="connsiteY8" fmla="*/ 133949 h 171124"/>
                <a:gd name="connsiteX9" fmla="*/ 302735 w 300942"/>
                <a:gd name="connsiteY9" fmla="*/ 135719 h 171124"/>
                <a:gd name="connsiteX10" fmla="*/ 265560 w 300942"/>
                <a:gd name="connsiteY10" fmla="*/ 172894 h 171124"/>
                <a:gd name="connsiteX11" fmla="*/ 37198 w 300942"/>
                <a:gd name="connsiteY11" fmla="*/ 172894 h 171124"/>
                <a:gd name="connsiteX12" fmla="*/ 22 w 300942"/>
                <a:gd name="connsiteY12" fmla="*/ 135719 h 171124"/>
                <a:gd name="connsiteX13" fmla="*/ 22 w 300942"/>
                <a:gd name="connsiteY13" fmla="*/ 133949 h 171124"/>
                <a:gd name="connsiteX14" fmla="*/ 25986 w 300942"/>
                <a:gd name="connsiteY14" fmla="*/ 97364 h 17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942" h="171124">
                  <a:moveTo>
                    <a:pt x="25986" y="97364"/>
                  </a:moveTo>
                  <a:cubicBezTo>
                    <a:pt x="25396" y="93823"/>
                    <a:pt x="25396" y="89693"/>
                    <a:pt x="25396" y="86152"/>
                  </a:cubicBezTo>
                  <a:cubicBezTo>
                    <a:pt x="25396" y="38355"/>
                    <a:pt x="64341" y="0"/>
                    <a:pt x="112728" y="0"/>
                  </a:cubicBezTo>
                  <a:cubicBezTo>
                    <a:pt x="144003" y="0"/>
                    <a:pt x="171146" y="15932"/>
                    <a:pt x="186489" y="40126"/>
                  </a:cubicBezTo>
                  <a:cubicBezTo>
                    <a:pt x="191209" y="38946"/>
                    <a:pt x="195930" y="38355"/>
                    <a:pt x="201241" y="38355"/>
                  </a:cubicBezTo>
                  <a:cubicBezTo>
                    <a:pt x="232515" y="38355"/>
                    <a:pt x="257889" y="63729"/>
                    <a:pt x="257889" y="95003"/>
                  </a:cubicBezTo>
                  <a:cubicBezTo>
                    <a:pt x="257889" y="95594"/>
                    <a:pt x="257889" y="95594"/>
                    <a:pt x="257889" y="96184"/>
                  </a:cubicBezTo>
                  <a:cubicBezTo>
                    <a:pt x="265560" y="96184"/>
                    <a:pt x="265560" y="96184"/>
                    <a:pt x="265560" y="96184"/>
                  </a:cubicBezTo>
                  <a:cubicBezTo>
                    <a:pt x="286213" y="96184"/>
                    <a:pt x="302735" y="113296"/>
                    <a:pt x="302735" y="133949"/>
                  </a:cubicBezTo>
                  <a:cubicBezTo>
                    <a:pt x="302735" y="135719"/>
                    <a:pt x="302735" y="135719"/>
                    <a:pt x="302735" y="135719"/>
                  </a:cubicBezTo>
                  <a:cubicBezTo>
                    <a:pt x="302735" y="156372"/>
                    <a:pt x="285623" y="172894"/>
                    <a:pt x="265560" y="172894"/>
                  </a:cubicBezTo>
                  <a:cubicBezTo>
                    <a:pt x="37198" y="172894"/>
                    <a:pt x="37198" y="172894"/>
                    <a:pt x="37198" y="172894"/>
                  </a:cubicBezTo>
                  <a:cubicBezTo>
                    <a:pt x="16545" y="172894"/>
                    <a:pt x="22" y="156372"/>
                    <a:pt x="22" y="135719"/>
                  </a:cubicBezTo>
                  <a:cubicBezTo>
                    <a:pt x="22" y="133949"/>
                    <a:pt x="22" y="133949"/>
                    <a:pt x="22" y="133949"/>
                  </a:cubicBezTo>
                  <a:cubicBezTo>
                    <a:pt x="-568" y="116837"/>
                    <a:pt x="10644" y="102084"/>
                    <a:pt x="25986" y="97364"/>
                  </a:cubicBezTo>
                  <a:close/>
                </a:path>
              </a:pathLst>
            </a:custGeom>
            <a:solidFill>
              <a:schemeClr val="tx1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1265D3A-455E-4572-844E-1D3D0594D211}"/>
              </a:ext>
            </a:extLst>
          </p:cNvPr>
          <p:cNvGrpSpPr/>
          <p:nvPr/>
        </p:nvGrpSpPr>
        <p:grpSpPr>
          <a:xfrm rot="4390132">
            <a:off x="3075510" y="5107278"/>
            <a:ext cx="1333132" cy="1333132"/>
            <a:chOff x="-2490788" y="1047253"/>
            <a:chExt cx="4981575" cy="4981575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50BC5A3-8DCC-442A-85E2-8FA4640C600C}"/>
                </a:ext>
              </a:extLst>
            </p:cNvPr>
            <p:cNvSpPr/>
            <p:nvPr/>
          </p:nvSpPr>
          <p:spPr bwMode="auto">
            <a:xfrm>
              <a:off x="-2490788" y="1047253"/>
              <a:ext cx="4981575" cy="4981575"/>
            </a:xfrm>
            <a:prstGeom prst="ellips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0200000" scaled="0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6378DCF-E393-4F8D-AA67-049B6536D0AC}"/>
                </a:ext>
              </a:extLst>
            </p:cNvPr>
            <p:cNvSpPr/>
            <p:nvPr/>
          </p:nvSpPr>
          <p:spPr bwMode="auto">
            <a:xfrm rot="9972804">
              <a:off x="-2171243" y="1366794"/>
              <a:ext cx="4342491" cy="4342491"/>
            </a:xfrm>
            <a:prstGeom prst="ellipse">
              <a:avLst/>
            </a:prstGeom>
            <a:ln w="9525">
              <a:solidFill>
                <a:schemeClr val="bg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C4D145A-E394-475D-973E-BF28C6E7C774}"/>
              </a:ext>
            </a:extLst>
          </p:cNvPr>
          <p:cNvCxnSpPr>
            <a:cxnSpLocks/>
          </p:cNvCxnSpPr>
          <p:nvPr/>
        </p:nvCxnSpPr>
        <p:spPr>
          <a:xfrm flipH="1">
            <a:off x="2353456" y="-992"/>
            <a:ext cx="134052" cy="699551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aphic 56">
            <a:extLst>
              <a:ext uri="{FF2B5EF4-FFF2-40B4-BE49-F238E27FC236}">
                <a16:creationId xmlns:a16="http://schemas.microsoft.com/office/drawing/2014/main" id="{6227CDBF-7AC9-416C-945B-0BFAFA78110B}"/>
              </a:ext>
            </a:extLst>
          </p:cNvPr>
          <p:cNvGrpSpPr/>
          <p:nvPr/>
        </p:nvGrpSpPr>
        <p:grpSpPr>
          <a:xfrm flipH="1">
            <a:off x="11248620" y="5360957"/>
            <a:ext cx="402969" cy="231308"/>
            <a:chOff x="9027932" y="2355248"/>
            <a:chExt cx="791527" cy="454343"/>
          </a:xfrm>
          <a:solidFill>
            <a:srgbClr val="50E6FF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7F44DF3-C901-42EA-A128-AF8567B4F124}"/>
                </a:ext>
              </a:extLst>
            </p:cNvPr>
            <p:cNvSpPr/>
            <p:nvPr/>
          </p:nvSpPr>
          <p:spPr>
            <a:xfrm>
              <a:off x="9027932" y="2355248"/>
              <a:ext cx="581025" cy="400050"/>
            </a:xfrm>
            <a:custGeom>
              <a:avLst/>
              <a:gdLst>
                <a:gd name="connsiteX0" fmla="*/ 0 w 581025"/>
                <a:gd name="connsiteY0" fmla="*/ 0 h 400050"/>
                <a:gd name="connsiteX1" fmla="*/ 0 w 581025"/>
                <a:gd name="connsiteY1" fmla="*/ 406718 h 400050"/>
                <a:gd name="connsiteX2" fmla="*/ 46673 w 581025"/>
                <a:gd name="connsiteY2" fmla="*/ 406718 h 400050"/>
                <a:gd name="connsiteX3" fmla="*/ 116205 w 581025"/>
                <a:gd name="connsiteY3" fmla="*/ 341948 h 400050"/>
                <a:gd name="connsiteX4" fmla="*/ 185738 w 581025"/>
                <a:gd name="connsiteY4" fmla="*/ 406718 h 400050"/>
                <a:gd name="connsiteX5" fmla="*/ 581025 w 581025"/>
                <a:gd name="connsiteY5" fmla="*/ 406718 h 400050"/>
                <a:gd name="connsiteX6" fmla="*/ 581025 w 581025"/>
                <a:gd name="connsiteY6" fmla="*/ 0 h 400050"/>
                <a:gd name="connsiteX7" fmla="*/ 0 w 581025"/>
                <a:gd name="connsiteY7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1025" h="400050">
                  <a:moveTo>
                    <a:pt x="0" y="0"/>
                  </a:moveTo>
                  <a:lnTo>
                    <a:pt x="0" y="406718"/>
                  </a:lnTo>
                  <a:lnTo>
                    <a:pt x="46673" y="406718"/>
                  </a:lnTo>
                  <a:cubicBezTo>
                    <a:pt x="49530" y="370523"/>
                    <a:pt x="79058" y="341948"/>
                    <a:pt x="116205" y="341948"/>
                  </a:cubicBezTo>
                  <a:cubicBezTo>
                    <a:pt x="153353" y="341948"/>
                    <a:pt x="182880" y="370523"/>
                    <a:pt x="185738" y="406718"/>
                  </a:cubicBezTo>
                  <a:lnTo>
                    <a:pt x="581025" y="406718"/>
                  </a:lnTo>
                  <a:lnTo>
                    <a:pt x="5810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>
                <a:alpha val="90000"/>
              </a:srgbClr>
            </a:solidFill>
            <a:ln w="223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1AFFFB2-3BF1-42AE-93D8-48F81CF1981F}"/>
                </a:ext>
              </a:extLst>
            </p:cNvPr>
            <p:cNvSpPr/>
            <p:nvPr/>
          </p:nvSpPr>
          <p:spPr>
            <a:xfrm>
              <a:off x="9093655" y="2714341"/>
              <a:ext cx="95250" cy="95250"/>
            </a:xfrm>
            <a:custGeom>
              <a:avLst/>
              <a:gdLst>
                <a:gd name="connsiteX0" fmla="*/ 100965 w 95250"/>
                <a:gd name="connsiteY0" fmla="*/ 50483 h 95250"/>
                <a:gd name="connsiteX1" fmla="*/ 50483 w 95250"/>
                <a:gd name="connsiteY1" fmla="*/ 100965 h 95250"/>
                <a:gd name="connsiteX2" fmla="*/ 0 w 95250"/>
                <a:gd name="connsiteY2" fmla="*/ 50483 h 95250"/>
                <a:gd name="connsiteX3" fmla="*/ 50483 w 95250"/>
                <a:gd name="connsiteY3" fmla="*/ 0 h 95250"/>
                <a:gd name="connsiteX4" fmla="*/ 100965 w 95250"/>
                <a:gd name="connsiteY4" fmla="*/ 5048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100965" y="50483"/>
                  </a:moveTo>
                  <a:cubicBezTo>
                    <a:pt x="100965" y="78363"/>
                    <a:pt x="78363" y="100965"/>
                    <a:pt x="50483" y="100965"/>
                  </a:cubicBezTo>
                  <a:cubicBezTo>
                    <a:pt x="22602" y="100965"/>
                    <a:pt x="0" y="78363"/>
                    <a:pt x="0" y="50483"/>
                  </a:cubicBezTo>
                  <a:cubicBezTo>
                    <a:pt x="0" y="22602"/>
                    <a:pt x="22602" y="0"/>
                    <a:pt x="50483" y="0"/>
                  </a:cubicBezTo>
                  <a:cubicBezTo>
                    <a:pt x="78363" y="0"/>
                    <a:pt x="100965" y="22602"/>
                    <a:pt x="100965" y="50483"/>
                  </a:cubicBezTo>
                  <a:close/>
                </a:path>
              </a:pathLst>
            </a:custGeom>
            <a:solidFill>
              <a:srgbClr val="F2F2F2">
                <a:alpha val="90000"/>
              </a:srgbClr>
            </a:solidFill>
            <a:ln w="223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6" name="Graphic 56">
              <a:extLst>
                <a:ext uri="{FF2B5EF4-FFF2-40B4-BE49-F238E27FC236}">
                  <a16:creationId xmlns:a16="http://schemas.microsoft.com/office/drawing/2014/main" id="{6ABCF77C-3488-4807-8EBD-AA72AA4105C9}"/>
                </a:ext>
              </a:extLst>
            </p:cNvPr>
            <p:cNvGrpSpPr/>
            <p:nvPr/>
          </p:nvGrpSpPr>
          <p:grpSpPr>
            <a:xfrm>
              <a:off x="9609909" y="2431448"/>
              <a:ext cx="209550" cy="329565"/>
              <a:chOff x="9609909" y="2431448"/>
              <a:chExt cx="209550" cy="329565"/>
            </a:xfrm>
            <a:solidFill>
              <a:srgbClr val="50E6FF"/>
            </a:solidFill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1C8F8A1-4482-4B00-84BD-C90989F7D773}"/>
                  </a:ext>
                </a:extLst>
              </p:cNvPr>
              <p:cNvSpPr/>
              <p:nvPr/>
            </p:nvSpPr>
            <p:spPr>
              <a:xfrm>
                <a:off x="9665155" y="2713388"/>
                <a:ext cx="95250" cy="47625"/>
              </a:xfrm>
              <a:custGeom>
                <a:avLst/>
                <a:gdLst>
                  <a:gd name="connsiteX0" fmla="*/ 50482 w 95250"/>
                  <a:gd name="connsiteY0" fmla="*/ 0 h 47625"/>
                  <a:gd name="connsiteX1" fmla="*/ 0 w 95250"/>
                  <a:gd name="connsiteY1" fmla="*/ 47625 h 47625"/>
                  <a:gd name="connsiteX2" fmla="*/ 100965 w 95250"/>
                  <a:gd name="connsiteY2" fmla="*/ 47625 h 47625"/>
                  <a:gd name="connsiteX3" fmla="*/ 50482 w 95250"/>
                  <a:gd name="connsiteY3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47625">
                    <a:moveTo>
                      <a:pt x="50482" y="0"/>
                    </a:moveTo>
                    <a:cubicBezTo>
                      <a:pt x="23813" y="0"/>
                      <a:pt x="1905" y="20955"/>
                      <a:pt x="0" y="47625"/>
                    </a:cubicBezTo>
                    <a:lnTo>
                      <a:pt x="100965" y="47625"/>
                    </a:lnTo>
                    <a:cubicBezTo>
                      <a:pt x="99060" y="20955"/>
                      <a:pt x="77152" y="0"/>
                      <a:pt x="50482" y="0"/>
                    </a:cubicBezTo>
                    <a:close/>
                  </a:path>
                </a:pathLst>
              </a:custGeom>
              <a:solidFill>
                <a:srgbClr val="F2F2F2">
                  <a:alpha val="90000"/>
                </a:srgbClr>
              </a:solidFill>
              <a:ln w="22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DCFF80C8-F7EA-46E5-9CD6-3F67A4A45515}"/>
                  </a:ext>
                </a:extLst>
              </p:cNvPr>
              <p:cNvSpPr/>
              <p:nvPr/>
            </p:nvSpPr>
            <p:spPr>
              <a:xfrm>
                <a:off x="9609909" y="2431448"/>
                <a:ext cx="209550" cy="323850"/>
              </a:xfrm>
              <a:custGeom>
                <a:avLst/>
                <a:gdLst>
                  <a:gd name="connsiteX0" fmla="*/ 213360 w 209550"/>
                  <a:gd name="connsiteY0" fmla="*/ 172403 h 323850"/>
                  <a:gd name="connsiteX1" fmla="*/ 40958 w 209550"/>
                  <a:gd name="connsiteY1" fmla="*/ 0 h 323850"/>
                  <a:gd name="connsiteX2" fmla="*/ 0 w 209550"/>
                  <a:gd name="connsiteY2" fmla="*/ 0 h 323850"/>
                  <a:gd name="connsiteX3" fmla="*/ 0 w 209550"/>
                  <a:gd name="connsiteY3" fmla="*/ 330518 h 323850"/>
                  <a:gd name="connsiteX4" fmla="*/ 35243 w 209550"/>
                  <a:gd name="connsiteY4" fmla="*/ 330518 h 323850"/>
                  <a:gd name="connsiteX5" fmla="*/ 104775 w 209550"/>
                  <a:gd name="connsiteY5" fmla="*/ 263843 h 323850"/>
                  <a:gd name="connsiteX6" fmla="*/ 174308 w 209550"/>
                  <a:gd name="connsiteY6" fmla="*/ 330518 h 323850"/>
                  <a:gd name="connsiteX7" fmla="*/ 212408 w 209550"/>
                  <a:gd name="connsiteY7" fmla="*/ 330518 h 323850"/>
                  <a:gd name="connsiteX8" fmla="*/ 212408 w 209550"/>
                  <a:gd name="connsiteY8" fmla="*/ 172403 h 323850"/>
                  <a:gd name="connsiteX9" fmla="*/ 159068 w 209550"/>
                  <a:gd name="connsiteY9" fmla="*/ 136208 h 323850"/>
                  <a:gd name="connsiteX10" fmla="*/ 71438 w 209550"/>
                  <a:gd name="connsiteY10" fmla="*/ 136208 h 323850"/>
                  <a:gd name="connsiteX11" fmla="*/ 71438 w 209550"/>
                  <a:gd name="connsiteY11" fmla="*/ 45720 h 323850"/>
                  <a:gd name="connsiteX12" fmla="*/ 159068 w 209550"/>
                  <a:gd name="connsiteY12" fmla="*/ 133350 h 323850"/>
                  <a:gd name="connsiteX13" fmla="*/ 159068 w 209550"/>
                  <a:gd name="connsiteY13" fmla="*/ 136208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9550" h="323850">
                    <a:moveTo>
                      <a:pt x="213360" y="172403"/>
                    </a:moveTo>
                    <a:cubicBezTo>
                      <a:pt x="213360" y="77152"/>
                      <a:pt x="136208" y="0"/>
                      <a:pt x="40958" y="0"/>
                    </a:cubicBezTo>
                    <a:lnTo>
                      <a:pt x="0" y="0"/>
                    </a:lnTo>
                    <a:lnTo>
                      <a:pt x="0" y="330518"/>
                    </a:lnTo>
                    <a:lnTo>
                      <a:pt x="35243" y="330518"/>
                    </a:lnTo>
                    <a:cubicBezTo>
                      <a:pt x="37148" y="293370"/>
                      <a:pt x="67627" y="263843"/>
                      <a:pt x="104775" y="263843"/>
                    </a:cubicBezTo>
                    <a:cubicBezTo>
                      <a:pt x="141923" y="263843"/>
                      <a:pt x="172402" y="293370"/>
                      <a:pt x="174308" y="330518"/>
                    </a:cubicBezTo>
                    <a:lnTo>
                      <a:pt x="212408" y="330518"/>
                    </a:lnTo>
                    <a:lnTo>
                      <a:pt x="212408" y="172403"/>
                    </a:lnTo>
                    <a:close/>
                    <a:moveTo>
                      <a:pt x="159068" y="136208"/>
                    </a:moveTo>
                    <a:lnTo>
                      <a:pt x="71438" y="136208"/>
                    </a:lnTo>
                    <a:lnTo>
                      <a:pt x="71438" y="45720"/>
                    </a:lnTo>
                    <a:cubicBezTo>
                      <a:pt x="120015" y="45720"/>
                      <a:pt x="159068" y="84773"/>
                      <a:pt x="159068" y="133350"/>
                    </a:cubicBezTo>
                    <a:lnTo>
                      <a:pt x="159068" y="136208"/>
                    </a:lnTo>
                    <a:close/>
                  </a:path>
                </a:pathLst>
              </a:custGeom>
              <a:solidFill>
                <a:srgbClr val="F2F2F2">
                  <a:alpha val="90000"/>
                </a:srgbClr>
              </a:solidFill>
              <a:ln w="223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C3C4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6F9C37-EF88-4384-8D90-E9DCEBC5FCE1}"/>
                </a:ext>
              </a:extLst>
            </p:cNvPr>
            <p:cNvSpPr/>
            <p:nvPr/>
          </p:nvSpPr>
          <p:spPr>
            <a:xfrm>
              <a:off x="9665155" y="2714341"/>
              <a:ext cx="95250" cy="95250"/>
            </a:xfrm>
            <a:custGeom>
              <a:avLst/>
              <a:gdLst>
                <a:gd name="connsiteX0" fmla="*/ 100965 w 95250"/>
                <a:gd name="connsiteY0" fmla="*/ 50483 h 95250"/>
                <a:gd name="connsiteX1" fmla="*/ 50482 w 95250"/>
                <a:gd name="connsiteY1" fmla="*/ 100965 h 95250"/>
                <a:gd name="connsiteX2" fmla="*/ 0 w 95250"/>
                <a:gd name="connsiteY2" fmla="*/ 50483 h 95250"/>
                <a:gd name="connsiteX3" fmla="*/ 50482 w 95250"/>
                <a:gd name="connsiteY3" fmla="*/ 0 h 95250"/>
                <a:gd name="connsiteX4" fmla="*/ 100965 w 95250"/>
                <a:gd name="connsiteY4" fmla="*/ 5048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100965" y="50483"/>
                  </a:moveTo>
                  <a:cubicBezTo>
                    <a:pt x="100965" y="78363"/>
                    <a:pt x="78363" y="100965"/>
                    <a:pt x="50482" y="100965"/>
                  </a:cubicBezTo>
                  <a:cubicBezTo>
                    <a:pt x="22602" y="100965"/>
                    <a:pt x="0" y="78363"/>
                    <a:pt x="0" y="50483"/>
                  </a:cubicBezTo>
                  <a:cubicBezTo>
                    <a:pt x="0" y="22602"/>
                    <a:pt x="22602" y="0"/>
                    <a:pt x="50482" y="0"/>
                  </a:cubicBezTo>
                  <a:cubicBezTo>
                    <a:pt x="78363" y="0"/>
                    <a:pt x="100965" y="22602"/>
                    <a:pt x="100965" y="50483"/>
                  </a:cubicBezTo>
                  <a:close/>
                </a:path>
              </a:pathLst>
            </a:custGeom>
            <a:solidFill>
              <a:srgbClr val="F2F2F2">
                <a:alpha val="90000"/>
              </a:srgbClr>
            </a:solidFill>
            <a:ln w="223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8AA740C-A7CD-4EC6-A124-72A85D1CEBEA}"/>
              </a:ext>
            </a:extLst>
          </p:cNvPr>
          <p:cNvGrpSpPr/>
          <p:nvPr/>
        </p:nvGrpSpPr>
        <p:grpSpPr>
          <a:xfrm rot="4390132">
            <a:off x="10845020" y="-348057"/>
            <a:ext cx="1795879" cy="1795879"/>
            <a:chOff x="-2490788" y="1047253"/>
            <a:chExt cx="4981575" cy="4981575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BDAE368-5D1D-4BAE-B488-3AEE2268DC38}"/>
                </a:ext>
              </a:extLst>
            </p:cNvPr>
            <p:cNvSpPr/>
            <p:nvPr/>
          </p:nvSpPr>
          <p:spPr bwMode="auto">
            <a:xfrm>
              <a:off x="-2490788" y="1047253"/>
              <a:ext cx="4981575" cy="4981575"/>
            </a:xfrm>
            <a:prstGeom prst="ellips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</a:gsLst>
                <a:lin ang="10200000" scaled="0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E252803-32C7-4BC6-9173-0D7453FC7714}"/>
                </a:ext>
              </a:extLst>
            </p:cNvPr>
            <p:cNvSpPr/>
            <p:nvPr/>
          </p:nvSpPr>
          <p:spPr bwMode="auto">
            <a:xfrm>
              <a:off x="-2171245" y="1366796"/>
              <a:ext cx="4342489" cy="4342489"/>
            </a:xfrm>
            <a:prstGeom prst="ellipse">
              <a:avLst/>
            </a:prstGeom>
            <a:ln w="9525">
              <a:solidFill>
                <a:schemeClr val="bg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D98B4A34-DFBA-4D7C-9FE6-9ED898947930}"/>
              </a:ext>
            </a:extLst>
          </p:cNvPr>
          <p:cNvGrpSpPr/>
          <p:nvPr/>
        </p:nvGrpSpPr>
        <p:grpSpPr>
          <a:xfrm>
            <a:off x="11524439" y="346286"/>
            <a:ext cx="429056" cy="429055"/>
            <a:chOff x="11433006" y="351737"/>
            <a:chExt cx="566149" cy="566148"/>
          </a:xfrm>
        </p:grpSpPr>
        <p:sp>
          <p:nvSpPr>
            <p:cNvPr id="126" name="Rectangle 27">
              <a:extLst>
                <a:ext uri="{FF2B5EF4-FFF2-40B4-BE49-F238E27FC236}">
                  <a16:creationId xmlns:a16="http://schemas.microsoft.com/office/drawing/2014/main" id="{5A4F02FE-D15D-458F-9592-31AABBEA1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3006" y="351737"/>
              <a:ext cx="283598" cy="566148"/>
            </a:xfrm>
            <a:prstGeom prst="rect">
              <a:avLst/>
            </a:prstGeom>
            <a:solidFill>
              <a:srgbClr val="F2F2F2">
                <a:alpha val="90000"/>
              </a:srgb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Rectangle 28">
              <a:extLst>
                <a:ext uri="{FF2B5EF4-FFF2-40B4-BE49-F238E27FC236}">
                  <a16:creationId xmlns:a16="http://schemas.microsoft.com/office/drawing/2014/main" id="{F9BE05A5-979F-461D-A04E-2D9A5CBDC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16604" y="634288"/>
              <a:ext cx="282551" cy="283597"/>
            </a:xfrm>
            <a:prstGeom prst="rect">
              <a:avLst/>
            </a:prstGeom>
            <a:solidFill>
              <a:srgbClr val="F2F2F2">
                <a:alpha val="90000"/>
              </a:srgb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Rectangle 29">
              <a:extLst>
                <a:ext uri="{FF2B5EF4-FFF2-40B4-BE49-F238E27FC236}">
                  <a16:creationId xmlns:a16="http://schemas.microsoft.com/office/drawing/2014/main" id="{5F04708B-374C-47BA-AA5C-8C5C7A6B8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4167" y="439642"/>
              <a:ext cx="53371" cy="53371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Rectangle 30">
              <a:extLst>
                <a:ext uri="{FF2B5EF4-FFF2-40B4-BE49-F238E27FC236}">
                  <a16:creationId xmlns:a16="http://schemas.microsoft.com/office/drawing/2014/main" id="{34CC22EA-9E4B-4846-8743-DEEF73603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92072" y="439642"/>
              <a:ext cx="53371" cy="53371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Rectangle 31">
              <a:extLst>
                <a:ext uri="{FF2B5EF4-FFF2-40B4-BE49-F238E27FC236}">
                  <a16:creationId xmlns:a16="http://schemas.microsoft.com/office/drawing/2014/main" id="{5DDE2A66-2E89-476E-9956-CB7A01DD8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4167" y="528593"/>
              <a:ext cx="53371" cy="53371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Rectangle 32">
              <a:extLst>
                <a:ext uri="{FF2B5EF4-FFF2-40B4-BE49-F238E27FC236}">
                  <a16:creationId xmlns:a16="http://schemas.microsoft.com/office/drawing/2014/main" id="{DCCB11B3-9CF8-4600-B6F8-E9EE01749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92072" y="528593"/>
              <a:ext cx="53371" cy="53371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Rectangle 33">
              <a:extLst>
                <a:ext uri="{FF2B5EF4-FFF2-40B4-BE49-F238E27FC236}">
                  <a16:creationId xmlns:a16="http://schemas.microsoft.com/office/drawing/2014/main" id="{9C56B40E-AA76-43A9-AB52-4B3300F1A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4167" y="617544"/>
              <a:ext cx="53371" cy="52324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Rectangle 34">
              <a:extLst>
                <a:ext uri="{FF2B5EF4-FFF2-40B4-BE49-F238E27FC236}">
                  <a16:creationId xmlns:a16="http://schemas.microsoft.com/office/drawing/2014/main" id="{AD5FBB73-01E2-4F87-98E1-D56E99525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92072" y="617544"/>
              <a:ext cx="53371" cy="52324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Rectangle 35">
              <a:extLst>
                <a:ext uri="{FF2B5EF4-FFF2-40B4-BE49-F238E27FC236}">
                  <a16:creationId xmlns:a16="http://schemas.microsoft.com/office/drawing/2014/main" id="{B012B3B9-0E3D-4097-9765-12115CC1A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04167" y="705449"/>
              <a:ext cx="53371" cy="53371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Rectangle 36">
              <a:extLst>
                <a:ext uri="{FF2B5EF4-FFF2-40B4-BE49-F238E27FC236}">
                  <a16:creationId xmlns:a16="http://schemas.microsoft.com/office/drawing/2014/main" id="{54015F47-E816-45DE-A547-ADB80810F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92072" y="705449"/>
              <a:ext cx="53371" cy="53371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Rectangle 37">
              <a:extLst>
                <a:ext uri="{FF2B5EF4-FFF2-40B4-BE49-F238E27FC236}">
                  <a16:creationId xmlns:a16="http://schemas.microsoft.com/office/drawing/2014/main" id="{A6307147-2399-4563-82BF-A81C72BD9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8701" y="846724"/>
              <a:ext cx="71161" cy="71161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Rectangle 38">
              <a:extLst>
                <a:ext uri="{FF2B5EF4-FFF2-40B4-BE49-F238E27FC236}">
                  <a16:creationId xmlns:a16="http://schemas.microsoft.com/office/drawing/2014/main" id="{17B5916D-DA9E-44A9-88FE-982A9A3D9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86718" y="705449"/>
              <a:ext cx="53371" cy="53371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Rectangle 39">
              <a:extLst>
                <a:ext uri="{FF2B5EF4-FFF2-40B4-BE49-F238E27FC236}">
                  <a16:creationId xmlns:a16="http://schemas.microsoft.com/office/drawing/2014/main" id="{88EF53F7-CBA3-44FD-AA81-0D4AB6FC0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5670" y="705449"/>
              <a:ext cx="53371" cy="53371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Rectangle 40">
              <a:extLst>
                <a:ext uri="{FF2B5EF4-FFF2-40B4-BE49-F238E27FC236}">
                  <a16:creationId xmlns:a16="http://schemas.microsoft.com/office/drawing/2014/main" id="{732BDCE6-C511-4FF9-8C7E-919064AAB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2299" y="846724"/>
              <a:ext cx="71161" cy="71161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6C807B4-F0FC-40C2-9F61-4AC3205EB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68927" y="439642"/>
              <a:ext cx="176856" cy="106742"/>
            </a:xfrm>
            <a:custGeom>
              <a:avLst/>
              <a:gdLst>
                <a:gd name="connsiteX0" fmla="*/ 71161 w 176856"/>
                <a:gd name="connsiteY0" fmla="*/ 0 h 106742"/>
                <a:gd name="connsiteX1" fmla="*/ 108900 w 176856"/>
                <a:gd name="connsiteY1" fmla="*/ 15632 h 106742"/>
                <a:gd name="connsiteX2" fmla="*/ 112296 w 176856"/>
                <a:gd name="connsiteY2" fmla="*/ 23830 h 106742"/>
                <a:gd name="connsiteX3" fmla="*/ 124532 w 176856"/>
                <a:gd name="connsiteY3" fmla="*/ 18836 h 106742"/>
                <a:gd name="connsiteX4" fmla="*/ 160113 w 176856"/>
                <a:gd name="connsiteY4" fmla="*/ 53893 h 106742"/>
                <a:gd name="connsiteX5" fmla="*/ 154613 w 176856"/>
                <a:gd name="connsiteY5" fmla="*/ 66975 h 106742"/>
                <a:gd name="connsiteX6" fmla="*/ 154788 w 176856"/>
                <a:gd name="connsiteY6" fmla="*/ 66975 h 106742"/>
                <a:gd name="connsiteX7" fmla="*/ 156929 w 176856"/>
                <a:gd name="connsiteY7" fmla="*/ 66975 h 106742"/>
                <a:gd name="connsiteX8" fmla="*/ 176856 w 176856"/>
                <a:gd name="connsiteY8" fmla="*/ 86858 h 106742"/>
                <a:gd name="connsiteX9" fmla="*/ 156929 w 176856"/>
                <a:gd name="connsiteY9" fmla="*/ 106741 h 106742"/>
                <a:gd name="connsiteX10" fmla="*/ 77725 w 176856"/>
                <a:gd name="connsiteY10" fmla="*/ 106741 h 106742"/>
                <a:gd name="connsiteX11" fmla="*/ 71166 w 176856"/>
                <a:gd name="connsiteY11" fmla="*/ 106741 h 106742"/>
                <a:gd name="connsiteX12" fmla="*/ 71161 w 176856"/>
                <a:gd name="connsiteY12" fmla="*/ 106742 h 106742"/>
                <a:gd name="connsiteX13" fmla="*/ 71156 w 176856"/>
                <a:gd name="connsiteY13" fmla="*/ 106741 h 106742"/>
                <a:gd name="connsiteX14" fmla="*/ 37052 w 176856"/>
                <a:gd name="connsiteY14" fmla="*/ 106741 h 106742"/>
                <a:gd name="connsiteX15" fmla="*/ 19927 w 176856"/>
                <a:gd name="connsiteY15" fmla="*/ 106741 h 106742"/>
                <a:gd name="connsiteX16" fmla="*/ 0 w 176856"/>
                <a:gd name="connsiteY16" fmla="*/ 86858 h 106742"/>
                <a:gd name="connsiteX17" fmla="*/ 19927 w 176856"/>
                <a:gd name="connsiteY17" fmla="*/ 66975 h 106742"/>
                <a:gd name="connsiteX18" fmla="*/ 23425 w 176856"/>
                <a:gd name="connsiteY18" fmla="*/ 66975 h 106742"/>
                <a:gd name="connsiteX19" fmla="*/ 17790 w 176856"/>
                <a:gd name="connsiteY19" fmla="*/ 53371 h 106742"/>
                <a:gd name="connsiteX20" fmla="*/ 71161 w 176856"/>
                <a:gd name="connsiteY20" fmla="*/ 0 h 10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6856" h="106742">
                  <a:moveTo>
                    <a:pt x="71161" y="0"/>
                  </a:moveTo>
                  <a:cubicBezTo>
                    <a:pt x="85899" y="0"/>
                    <a:pt x="99242" y="5974"/>
                    <a:pt x="108900" y="15632"/>
                  </a:cubicBezTo>
                  <a:lnTo>
                    <a:pt x="112296" y="23830"/>
                  </a:lnTo>
                  <a:lnTo>
                    <a:pt x="124532" y="18836"/>
                  </a:lnTo>
                  <a:cubicBezTo>
                    <a:pt x="144183" y="18836"/>
                    <a:pt x="160113" y="34532"/>
                    <a:pt x="160113" y="53893"/>
                  </a:cubicBezTo>
                  <a:lnTo>
                    <a:pt x="154613" y="66975"/>
                  </a:lnTo>
                  <a:lnTo>
                    <a:pt x="154788" y="66975"/>
                  </a:lnTo>
                  <a:cubicBezTo>
                    <a:pt x="156929" y="66975"/>
                    <a:pt x="156929" y="66975"/>
                    <a:pt x="156929" y="66975"/>
                  </a:cubicBezTo>
                  <a:cubicBezTo>
                    <a:pt x="168138" y="66975"/>
                    <a:pt x="176856" y="75674"/>
                    <a:pt x="176856" y="86858"/>
                  </a:cubicBezTo>
                  <a:cubicBezTo>
                    <a:pt x="176856" y="98042"/>
                    <a:pt x="168138" y="106741"/>
                    <a:pt x="156929" y="106741"/>
                  </a:cubicBezTo>
                  <a:cubicBezTo>
                    <a:pt x="122679" y="106741"/>
                    <a:pt x="96991" y="106741"/>
                    <a:pt x="77725" y="106741"/>
                  </a:cubicBezTo>
                  <a:lnTo>
                    <a:pt x="71166" y="106741"/>
                  </a:lnTo>
                  <a:lnTo>
                    <a:pt x="71161" y="106742"/>
                  </a:lnTo>
                  <a:lnTo>
                    <a:pt x="71156" y="106741"/>
                  </a:lnTo>
                  <a:lnTo>
                    <a:pt x="37052" y="106741"/>
                  </a:lnTo>
                  <a:cubicBezTo>
                    <a:pt x="19927" y="106741"/>
                    <a:pt x="19927" y="106741"/>
                    <a:pt x="19927" y="106741"/>
                  </a:cubicBezTo>
                  <a:cubicBezTo>
                    <a:pt x="8718" y="106741"/>
                    <a:pt x="0" y="98042"/>
                    <a:pt x="0" y="86858"/>
                  </a:cubicBezTo>
                  <a:cubicBezTo>
                    <a:pt x="0" y="75674"/>
                    <a:pt x="8718" y="66975"/>
                    <a:pt x="19927" y="66975"/>
                  </a:cubicBezTo>
                  <a:lnTo>
                    <a:pt x="23425" y="66975"/>
                  </a:lnTo>
                  <a:lnTo>
                    <a:pt x="17790" y="53371"/>
                  </a:lnTo>
                  <a:cubicBezTo>
                    <a:pt x="17790" y="23895"/>
                    <a:pt x="41685" y="0"/>
                    <a:pt x="71161" y="0"/>
                  </a:cubicBezTo>
                  <a:close/>
                </a:path>
              </a:pathLst>
            </a:custGeom>
            <a:solidFill>
              <a:srgbClr val="F2F2F2">
                <a:alpha val="90000"/>
              </a:srgbClr>
            </a:solidFill>
            <a:ln w="22397" cap="flat">
              <a:noFill/>
              <a:prstDash val="solid"/>
              <a:miter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C3C4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B022917-D5DA-47CB-8FF2-6A8B8ACD2901}"/>
              </a:ext>
            </a:extLst>
          </p:cNvPr>
          <p:cNvCxnSpPr>
            <a:cxnSpLocks/>
          </p:cNvCxnSpPr>
          <p:nvPr/>
        </p:nvCxnSpPr>
        <p:spPr>
          <a:xfrm flipV="1">
            <a:off x="960485" y="2094339"/>
            <a:ext cx="2832621" cy="116193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23BA1A7-577C-4E89-8437-05374D2B1A55}"/>
              </a:ext>
            </a:extLst>
          </p:cNvPr>
          <p:cNvCxnSpPr>
            <a:cxnSpLocks/>
          </p:cNvCxnSpPr>
          <p:nvPr/>
        </p:nvCxnSpPr>
        <p:spPr>
          <a:xfrm flipH="1" flipV="1">
            <a:off x="966173" y="-608225"/>
            <a:ext cx="2856559" cy="227758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63AB809-544A-4A6A-A799-4535E55BD306}"/>
              </a:ext>
            </a:extLst>
          </p:cNvPr>
          <p:cNvCxnSpPr>
            <a:cxnSpLocks/>
          </p:cNvCxnSpPr>
          <p:nvPr/>
        </p:nvCxnSpPr>
        <p:spPr>
          <a:xfrm flipH="1" flipV="1">
            <a:off x="728645" y="3681258"/>
            <a:ext cx="2794468" cy="191100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EA1B56A8-E67D-40AD-BF4C-01197089EA9A}"/>
              </a:ext>
            </a:extLst>
          </p:cNvPr>
          <p:cNvCxnSpPr>
            <a:cxnSpLocks/>
          </p:cNvCxnSpPr>
          <p:nvPr/>
        </p:nvCxnSpPr>
        <p:spPr>
          <a:xfrm flipH="1" flipV="1">
            <a:off x="11651589" y="5620267"/>
            <a:ext cx="2794468" cy="191100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D8B65D5-CA03-4523-86E6-C54C324F1F1A}"/>
              </a:ext>
            </a:extLst>
          </p:cNvPr>
          <p:cNvCxnSpPr>
            <a:cxnSpLocks/>
          </p:cNvCxnSpPr>
          <p:nvPr/>
        </p:nvCxnSpPr>
        <p:spPr>
          <a:xfrm flipH="1">
            <a:off x="11530011" y="1054216"/>
            <a:ext cx="209353" cy="421871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567B5E7-8E9D-4416-9B89-CD881A044511}"/>
              </a:ext>
            </a:extLst>
          </p:cNvPr>
          <p:cNvCxnSpPr>
            <a:cxnSpLocks/>
          </p:cNvCxnSpPr>
          <p:nvPr/>
        </p:nvCxnSpPr>
        <p:spPr>
          <a:xfrm>
            <a:off x="7745186" y="-744769"/>
            <a:ext cx="2982264" cy="117789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A561D9FF-8DA9-42C0-97A6-437B4A241ABF}"/>
              </a:ext>
            </a:extLst>
          </p:cNvPr>
          <p:cNvCxnSpPr>
            <a:cxnSpLocks/>
          </p:cNvCxnSpPr>
          <p:nvPr/>
        </p:nvCxnSpPr>
        <p:spPr>
          <a:xfrm flipV="1">
            <a:off x="3480390" y="6439657"/>
            <a:ext cx="186133" cy="181643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8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3727E-6 -1.04403E-6 L -2.03727E-6 0.0431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7" dur="4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3727E-6 -1.04403E-6 L -2.03727E-6 0.04312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33" dur="4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4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03727E-6 -1.04403E-6 L -2.03727E-6 0.04312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55" dur="4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03727E-6 -1.04403E-6 L -2.03727E-6 0.04312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68" dur="4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2.28746E-6 -3.30912E-6 L 2.28746E-6 0.05765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03727E-6 -1.04403E-6 L -2.03727E-6 0.04312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86" dur="4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1D5B231-1106-4596-A6F5-8CF8EB6CF95C}"/>
              </a:ext>
            </a:extLst>
          </p:cNvPr>
          <p:cNvSpPr/>
          <p:nvPr/>
        </p:nvSpPr>
        <p:spPr bwMode="auto">
          <a:xfrm>
            <a:off x="0" y="1603208"/>
            <a:ext cx="12436475" cy="3346046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Fueling opportunities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EE66D3-A410-4696-9CEE-382255DADE4A}"/>
              </a:ext>
            </a:extLst>
          </p:cNvPr>
          <p:cNvSpPr/>
          <p:nvPr/>
        </p:nvSpPr>
        <p:spPr>
          <a:xfrm>
            <a:off x="3434552" y="5705866"/>
            <a:ext cx="2046084" cy="757643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 anchorCtr="0">
            <a:spAutoFit/>
          </a:bodyPr>
          <a:lstStyle/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1" normalizeH="0" baseline="0" noProof="0">
                <a:ln>
                  <a:noFill/>
                </a:ln>
                <a:gradFill>
                  <a:gsLst>
                    <a:gs pos="0">
                      <a:srgbClr val="0078D3"/>
                    </a:gs>
                    <a:gs pos="100000">
                      <a:srgbClr val="0078D3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$130B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2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New monetization avenues due to IoT-related services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50508A-D01E-4AEC-9E94-7FA42BA68DC2}"/>
              </a:ext>
            </a:extLst>
          </p:cNvPr>
          <p:cNvSpPr/>
          <p:nvPr/>
        </p:nvSpPr>
        <p:spPr>
          <a:xfrm>
            <a:off x="6237816" y="5705866"/>
            <a:ext cx="2595006" cy="757643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 anchorCtr="0">
            <a:spAutoFit/>
          </a:bodyPr>
          <a:lstStyle/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1" normalizeH="0" baseline="0" noProof="0">
                <a:ln>
                  <a:noFill/>
                </a:ln>
                <a:gradFill>
                  <a:gsLst>
                    <a:gs pos="0">
                      <a:srgbClr val="0078D3"/>
                    </a:gs>
                    <a:gs pos="100000">
                      <a:srgbClr val="0078D3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80%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2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Companies that increased revenue as a result of IoT implementation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273508-2FD3-4BB3-927F-3613FA263D81}"/>
              </a:ext>
            </a:extLst>
          </p:cNvPr>
          <p:cNvSpPr/>
          <p:nvPr/>
        </p:nvSpPr>
        <p:spPr>
          <a:xfrm>
            <a:off x="9590003" y="5705866"/>
            <a:ext cx="2481737" cy="927177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 anchorCtr="0">
            <a:spAutoFit/>
          </a:bodyPr>
          <a:lstStyle/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1" normalizeH="0" baseline="0" noProof="0">
                <a:ln>
                  <a:noFill/>
                </a:ln>
                <a:gradFill>
                  <a:gsLst>
                    <a:gs pos="0">
                      <a:srgbClr val="0078D3"/>
                    </a:gs>
                    <a:gs pos="100000">
                      <a:srgbClr val="0078D3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$100M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2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Average increase in operating income (avg. 8%) among the most digitally transformed enterprises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6C9041E-C9C2-4036-BD41-58BDE3CF7FE7}"/>
              </a:ext>
            </a:extLst>
          </p:cNvPr>
          <p:cNvSpPr/>
          <p:nvPr/>
        </p:nvSpPr>
        <p:spPr>
          <a:xfrm>
            <a:off x="631288" y="5705866"/>
            <a:ext cx="2046084" cy="757643"/>
          </a:xfrm>
          <a:prstGeom prst="rect">
            <a:avLst/>
          </a:prstGeom>
          <a:noFill/>
          <a:ln>
            <a:noFill/>
          </a:ln>
        </p:spPr>
        <p:txBody>
          <a:bodyPr wrap="square" lIns="0" rtlCol="0" anchor="t" anchorCtr="0">
            <a:spAutoFit/>
          </a:bodyPr>
          <a:lstStyle/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1" normalizeH="0" baseline="0" noProof="0">
                <a:ln>
                  <a:noFill/>
                </a:ln>
                <a:gradFill>
                  <a:gsLst>
                    <a:gs pos="0">
                      <a:srgbClr val="0078D3"/>
                    </a:gs>
                    <a:gs pos="100000">
                      <a:srgbClr val="0078D3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80B</a:t>
            </a:r>
          </a:p>
          <a:p>
            <a:pPr marL="0" marR="0" lvl="0" indent="0" algn="l" defTabSz="951304" rtl="0" eaLnBrk="1" fontAlgn="auto" latinLnBrk="0" hangingPunct="1">
              <a:lnSpc>
                <a:spcPct val="90000"/>
              </a:lnSpc>
              <a:spcBef>
                <a:spcPts val="612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24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Connected “things” by 2025 generating 180ZB of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98CC44-6A4B-4C45-BD80-6E3DF0DEFE97}"/>
              </a:ext>
            </a:extLst>
          </p:cNvPr>
          <p:cNvCxnSpPr>
            <a:cxnSpLocks/>
          </p:cNvCxnSpPr>
          <p:nvPr/>
        </p:nvCxnSpPr>
        <p:spPr>
          <a:xfrm>
            <a:off x="4129266" y="2253247"/>
            <a:ext cx="0" cy="1937654"/>
          </a:xfrm>
          <a:prstGeom prst="line">
            <a:avLst/>
          </a:prstGeom>
          <a:noFill/>
          <a:ln w="19050">
            <a:solidFill>
              <a:srgbClr val="3B3C4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ABC3F83-5657-4770-8A65-C07B5A3D5988}"/>
              </a:ext>
            </a:extLst>
          </p:cNvPr>
          <p:cNvCxnSpPr>
            <a:cxnSpLocks/>
          </p:cNvCxnSpPr>
          <p:nvPr/>
        </p:nvCxnSpPr>
        <p:spPr>
          <a:xfrm>
            <a:off x="8258532" y="2253247"/>
            <a:ext cx="0" cy="1937654"/>
          </a:xfrm>
          <a:prstGeom prst="line">
            <a:avLst/>
          </a:prstGeom>
          <a:noFill/>
          <a:ln w="19050">
            <a:solidFill>
              <a:srgbClr val="3B3C4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B9E344-707B-409E-AC03-F64A065E37AB}"/>
              </a:ext>
            </a:extLst>
          </p:cNvPr>
          <p:cNvGrpSpPr/>
          <p:nvPr/>
        </p:nvGrpSpPr>
        <p:grpSpPr>
          <a:xfrm>
            <a:off x="533814" y="2207052"/>
            <a:ext cx="11464511" cy="2030045"/>
            <a:chOff x="533814" y="2091411"/>
            <a:chExt cx="11464511" cy="20300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E11EDA8-5F06-4110-BEE8-77EE8AF98930}"/>
                </a:ext>
              </a:extLst>
            </p:cNvPr>
            <p:cNvSpPr/>
            <p:nvPr/>
          </p:nvSpPr>
          <p:spPr>
            <a:xfrm>
              <a:off x="8717590" y="3038082"/>
              <a:ext cx="3280735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 anchor="t" anchorCtr="0">
              <a:spAutoFit/>
            </a:bodyPr>
            <a:lstStyle/>
            <a:p>
              <a:pPr marL="0" marR="0" lvl="0" indent="0" algn="l" defTabSz="95066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31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94</a:t>
              </a:r>
              <a:r>
                <a:rPr kumimoji="0" lang="en-US" sz="1800" b="0" i="0" u="none" strike="noStrike" kern="1200" cap="none" spc="31" normalizeH="0" baseline="0" noProof="0">
                  <a:ln>
                    <a:noFill/>
                  </a:ln>
                  <a:gradFill>
                    <a:gsLst>
                      <a:gs pos="0">
                        <a:srgbClr val="50E6FF"/>
                      </a:gs>
                      <a:gs pos="100000">
                        <a:srgbClr val="50E6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%</a:t>
              </a:r>
            </a:p>
            <a:p>
              <a:pPr marL="0" marR="0" lvl="0" indent="0" algn="l" defTabSz="951304" rtl="0" eaLnBrk="1" fontAlgn="auto" latinLnBrk="0" hangingPunct="1">
                <a:lnSpc>
                  <a:spcPct val="90000"/>
                </a:lnSpc>
                <a:spcBef>
                  <a:spcPts val="612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Percentage of businesses projected to be using IoT by the end of 2021</a:t>
              </a:r>
              <a:r>
                <a:rPr kumimoji="0" lang="en-US" sz="1600" b="0" i="0" u="none" strike="noStrike" kern="1200" cap="none" spc="0" normalizeH="0" baseline="3000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3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5B9E31-343E-4925-9CF8-86BD7B1A1DC9}"/>
                </a:ext>
              </a:extLst>
            </p:cNvPr>
            <p:cNvGrpSpPr/>
            <p:nvPr/>
          </p:nvGrpSpPr>
          <p:grpSpPr>
            <a:xfrm>
              <a:off x="533814" y="2091412"/>
              <a:ext cx="2778982" cy="1808444"/>
              <a:chOff x="533814" y="2091412"/>
              <a:chExt cx="2778982" cy="180844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8F4135-F749-4F3C-917A-57FB63F253E3}"/>
                  </a:ext>
                </a:extLst>
              </p:cNvPr>
              <p:cNvSpPr/>
              <p:nvPr/>
            </p:nvSpPr>
            <p:spPr>
              <a:xfrm>
                <a:off x="533814" y="3038082"/>
                <a:ext cx="2778982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 anchor="t" anchorCtr="0">
                <a:spAutoFit/>
              </a:bodyPr>
              <a:lstStyle/>
              <a:p>
                <a:pPr marL="0" marR="0" lvl="0" indent="0" algn="l" defTabSz="95066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31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$267 </a:t>
                </a:r>
                <a:r>
                  <a:rPr kumimoji="0" lang="en-US" sz="1800" b="0" i="0" u="none" strike="noStrike" kern="1200" cap="none" spc="31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E6FF"/>
                        </a:gs>
                        <a:gs pos="100000">
                          <a:srgbClr val="50E6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billion</a:t>
                </a:r>
              </a:p>
              <a:p>
                <a:pPr marL="0" marR="0" lvl="0" indent="0" algn="l" defTabSz="951304" rtl="0" eaLnBrk="1" fontAlgn="auto" latinLnBrk="0" hangingPunct="1">
                  <a:lnSpc>
                    <a:spcPct val="90000"/>
                  </a:lnSpc>
                  <a:spcBef>
                    <a:spcPts val="612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light" panose="020B0402040204020203" pitchFamily="34" charset="0"/>
                  </a:rPr>
                  <a:t>Predicted USD spend on IoT by manufacturers by 2020</a:t>
                </a: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light" panose="020B0402040204020203" pitchFamily="34" charset="0"/>
                  </a:rPr>
                  <a:t>1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31FC603-76F6-47E7-94D8-79615C352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814" y="2091412"/>
                <a:ext cx="633346" cy="724338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69B67F-F796-497A-9DB3-10968ED56930}"/>
                </a:ext>
              </a:extLst>
            </p:cNvPr>
            <p:cNvGrpSpPr/>
            <p:nvPr/>
          </p:nvGrpSpPr>
          <p:grpSpPr>
            <a:xfrm>
              <a:off x="4640162" y="2091411"/>
              <a:ext cx="3156151" cy="2030045"/>
              <a:chOff x="4640162" y="2091411"/>
              <a:chExt cx="3156151" cy="203004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26C6DD9-4DD2-4C75-8501-8A125D41BD88}"/>
                  </a:ext>
                </a:extLst>
              </p:cNvPr>
              <p:cNvSpPr/>
              <p:nvPr/>
            </p:nvSpPr>
            <p:spPr>
              <a:xfrm>
                <a:off x="4640163" y="3038082"/>
                <a:ext cx="3156150" cy="10833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rtlCol="0" anchor="t" anchorCtr="0">
                <a:spAutoFit/>
              </a:bodyPr>
              <a:lstStyle/>
              <a:p>
                <a:pPr marL="0" marR="0" lvl="0" indent="0" algn="l" defTabSz="95066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31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+$100 </a:t>
                </a:r>
                <a:r>
                  <a:rPr kumimoji="0" lang="en-US" sz="1800" b="0" i="0" u="none" strike="noStrike" kern="1200" cap="none" spc="31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E6FF"/>
                        </a:gs>
                        <a:gs pos="100000">
                          <a:srgbClr val="50E6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 Semilight" panose="020B0402040204020203" pitchFamily="34" charset="0"/>
                  </a:rPr>
                  <a:t>million</a:t>
                </a:r>
              </a:p>
              <a:p>
                <a:pPr marL="0" marR="0" lvl="0" indent="0" algn="l" defTabSz="951304" rtl="0" eaLnBrk="1" fontAlgn="auto" latinLnBrk="0" hangingPunct="1">
                  <a:lnSpc>
                    <a:spcPct val="90000"/>
                  </a:lnSpc>
                  <a:spcBef>
                    <a:spcPts val="612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light" panose="020B0402040204020203" pitchFamily="34" charset="0"/>
                  </a:rPr>
                  <a:t>Average increase operating income among the more digitally transformed enterprises</a:t>
                </a:r>
                <a:r>
                  <a:rPr kumimoji="0" lang="en-US" sz="1600" b="0" i="0" u="none" strike="noStrike" kern="1200" cap="none" spc="0" normalizeH="0" baseline="3000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light" panose="020B0402040204020203" pitchFamily="34" charset="0"/>
                  </a:rPr>
                  <a:t>2</a:t>
                </a: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F8E3BEE-1914-406F-80DF-240F3A7ED7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0162" y="2091411"/>
                <a:ext cx="724337" cy="724337"/>
              </a:xfrm>
              <a:prstGeom prst="rect">
                <a:avLst/>
              </a:prstGeom>
            </p:spPr>
          </p:pic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A488E7C7-965F-4FFF-BDE8-63EFF04AF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88" y="5178759"/>
            <a:ext cx="404712" cy="4047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2508E1E-20EB-43F1-A39A-C794175A9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4552" y="5178759"/>
            <a:ext cx="290991" cy="40471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9C884A0-B54D-4F48-83D9-5AED554B1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817" y="5178759"/>
            <a:ext cx="404712" cy="40471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BFF46B-5648-4406-ABB8-07656C54A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0003" y="5178759"/>
            <a:ext cx="404712" cy="40471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965C5BF-1046-476A-B3F6-86F5A412F857}"/>
              </a:ext>
            </a:extLst>
          </p:cNvPr>
          <p:cNvSpPr/>
          <p:nvPr/>
        </p:nvSpPr>
        <p:spPr>
          <a:xfrm>
            <a:off x="533814" y="4313455"/>
            <a:ext cx="2778982" cy="47125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Boston Consulting Group, 2017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3FDA4D-6FBA-42DC-A515-C9E7EDF7143F}"/>
              </a:ext>
            </a:extLst>
          </p:cNvPr>
          <p:cNvSpPr/>
          <p:nvPr/>
        </p:nvSpPr>
        <p:spPr>
          <a:xfrm>
            <a:off x="4640162" y="4314281"/>
            <a:ext cx="2778982" cy="47125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Keystone Strategy, 2018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3BC22C-BBE5-4C7A-A083-39DBF62F91B9}"/>
              </a:ext>
            </a:extLst>
          </p:cNvPr>
          <p:cNvSpPr/>
          <p:nvPr/>
        </p:nvSpPr>
        <p:spPr>
          <a:xfrm>
            <a:off x="8717590" y="4317832"/>
            <a:ext cx="2778982" cy="47125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Hypothesis, 2019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10A0B0-564D-497C-87AA-AA284EF5C2E6}"/>
              </a:ext>
            </a:extLst>
          </p:cNvPr>
          <p:cNvGrpSpPr/>
          <p:nvPr/>
        </p:nvGrpSpPr>
        <p:grpSpPr>
          <a:xfrm>
            <a:off x="8717590" y="2207052"/>
            <a:ext cx="712790" cy="712790"/>
            <a:chOff x="9649880" y="1813944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678575B-3C35-4AD7-A5DC-E4E192895FEB}"/>
                </a:ext>
              </a:extLst>
            </p:cNvPr>
            <p:cNvSpPr/>
            <p:nvPr/>
          </p:nvSpPr>
          <p:spPr bwMode="auto">
            <a:xfrm>
              <a:off x="9649880" y="1813944"/>
              <a:ext cx="914400" cy="91440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77776B9-C843-4376-83E8-1B53549F8193}"/>
                </a:ext>
              </a:extLst>
            </p:cNvPr>
            <p:cNvSpPr/>
            <p:nvPr/>
          </p:nvSpPr>
          <p:spPr bwMode="auto">
            <a:xfrm>
              <a:off x="9787040" y="1951104"/>
              <a:ext cx="640080" cy="64008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6CF617-1247-44ED-A027-0597BB17A93A}"/>
                </a:ext>
              </a:extLst>
            </p:cNvPr>
            <p:cNvSpPr/>
            <p:nvPr/>
          </p:nvSpPr>
          <p:spPr bwMode="auto">
            <a:xfrm>
              <a:off x="9924200" y="2088264"/>
              <a:ext cx="365760" cy="365760"/>
            </a:xfrm>
            <a:prstGeom prst="ellipse">
              <a:avLst/>
            </a:prstGeom>
            <a:noFill/>
            <a:ln w="1905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AA2402-A214-4F34-BB91-7F166B45D240}"/>
                </a:ext>
              </a:extLst>
            </p:cNvPr>
            <p:cNvSpPr/>
            <p:nvPr/>
          </p:nvSpPr>
          <p:spPr bwMode="auto">
            <a:xfrm>
              <a:off x="10177578" y="1925603"/>
              <a:ext cx="91440" cy="91440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ACCE67-F6F7-4D50-9DAB-A6789E4D69C0}"/>
                </a:ext>
              </a:extLst>
            </p:cNvPr>
            <p:cNvSpPr/>
            <p:nvPr/>
          </p:nvSpPr>
          <p:spPr bwMode="auto">
            <a:xfrm>
              <a:off x="10280051" y="2454024"/>
              <a:ext cx="91440" cy="91440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199C98B-F0CB-4824-AD7D-0229CCFBDAFF}"/>
                </a:ext>
              </a:extLst>
            </p:cNvPr>
            <p:cNvSpPr/>
            <p:nvPr/>
          </p:nvSpPr>
          <p:spPr bwMode="auto">
            <a:xfrm>
              <a:off x="9787864" y="2042544"/>
              <a:ext cx="91440" cy="91440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9F9A709-5801-4125-8D96-F9944E7AA22A}"/>
                </a:ext>
              </a:extLst>
            </p:cNvPr>
            <p:cNvSpPr/>
            <p:nvPr/>
          </p:nvSpPr>
          <p:spPr bwMode="auto">
            <a:xfrm>
              <a:off x="9888389" y="2271144"/>
              <a:ext cx="91440" cy="91440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02C728F-F7EF-49F9-B410-E8024E259B81}"/>
                </a:ext>
              </a:extLst>
            </p:cNvPr>
            <p:cNvSpPr/>
            <p:nvPr/>
          </p:nvSpPr>
          <p:spPr bwMode="auto">
            <a:xfrm>
              <a:off x="10472840" y="2042544"/>
              <a:ext cx="91440" cy="91440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25949FE-72D6-46E5-AD3E-4FCB8CDB2FFF}"/>
                </a:ext>
              </a:extLst>
            </p:cNvPr>
            <p:cNvSpPr/>
            <p:nvPr/>
          </p:nvSpPr>
          <p:spPr bwMode="auto">
            <a:xfrm>
              <a:off x="9742144" y="2552235"/>
              <a:ext cx="91440" cy="91440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DF8D9A6-4128-4705-9540-563654FA9BA5}"/>
                </a:ext>
              </a:extLst>
            </p:cNvPr>
            <p:cNvSpPr/>
            <p:nvPr/>
          </p:nvSpPr>
          <p:spPr bwMode="auto">
            <a:xfrm>
              <a:off x="10013045" y="2179704"/>
              <a:ext cx="182880" cy="182880"/>
            </a:xfrm>
            <a:prstGeom prst="ellipse">
              <a:avLst/>
            </a:prstGeom>
            <a:solidFill>
              <a:schemeClr val="tx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36788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D6262DF-309E-47C2-B0B4-3E6E05E7C2D5}"/>
              </a:ext>
            </a:extLst>
          </p:cNvPr>
          <p:cNvGrpSpPr/>
          <p:nvPr/>
        </p:nvGrpSpPr>
        <p:grpSpPr>
          <a:xfrm>
            <a:off x="3160598" y="2938408"/>
            <a:ext cx="1645920" cy="2377440"/>
            <a:chOff x="10419831" y="3135133"/>
            <a:chExt cx="1645920" cy="237744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B75AEB-2040-405D-ABBF-D4691C394E0E}"/>
                </a:ext>
              </a:extLst>
            </p:cNvPr>
            <p:cNvSpPr/>
            <p:nvPr/>
          </p:nvSpPr>
          <p:spPr bwMode="auto">
            <a:xfrm>
              <a:off x="10419831" y="3135133"/>
              <a:ext cx="1645920" cy="237744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0" rIns="137160" bIns="1828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E6FF"/>
                      </a:gs>
                      <a:gs pos="10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Manufacturing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Realize efficiency, automation, customer centricity and tap into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new revenue sources</a:t>
              </a:r>
            </a:p>
          </p:txBody>
        </p:sp>
        <p:grpSp>
          <p:nvGrpSpPr>
            <p:cNvPr id="147" name="Graphic 145">
              <a:extLst>
                <a:ext uri="{FF2B5EF4-FFF2-40B4-BE49-F238E27FC236}">
                  <a16:creationId xmlns:a16="http://schemas.microsoft.com/office/drawing/2014/main" id="{0A349EAC-6CFB-4022-B3F4-9ECBBE438C5D}"/>
                </a:ext>
              </a:extLst>
            </p:cNvPr>
            <p:cNvGrpSpPr/>
            <p:nvPr/>
          </p:nvGrpSpPr>
          <p:grpSpPr>
            <a:xfrm>
              <a:off x="10963469" y="3543859"/>
              <a:ext cx="558644" cy="558644"/>
              <a:chOff x="10963469" y="3543859"/>
              <a:chExt cx="558644" cy="558644"/>
            </a:xfrm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529F099-30C3-4401-8123-07B0AE1743D4}"/>
                  </a:ext>
                </a:extLst>
              </p:cNvPr>
              <p:cNvSpPr/>
              <p:nvPr/>
            </p:nvSpPr>
            <p:spPr>
              <a:xfrm>
                <a:off x="10963469" y="3543859"/>
                <a:ext cx="516482" cy="527023"/>
              </a:xfrm>
              <a:custGeom>
                <a:avLst/>
                <a:gdLst>
                  <a:gd name="connsiteX0" fmla="*/ 452185 w 516482"/>
                  <a:gd name="connsiteY0" fmla="*/ 269836 h 527022"/>
                  <a:gd name="connsiteX1" fmla="*/ 452185 w 516482"/>
                  <a:gd name="connsiteY1" fmla="*/ 264565 h 527022"/>
                  <a:gd name="connsiteX2" fmla="*/ 452185 w 516482"/>
                  <a:gd name="connsiteY2" fmla="*/ 259295 h 527022"/>
                  <a:gd name="connsiteX3" fmla="*/ 452185 w 516482"/>
                  <a:gd name="connsiteY3" fmla="*/ 255079 h 527022"/>
                  <a:gd name="connsiteX4" fmla="*/ 517536 w 516482"/>
                  <a:gd name="connsiteY4" fmla="*/ 212917 h 527022"/>
                  <a:gd name="connsiteX5" fmla="*/ 477483 w 516482"/>
                  <a:gd name="connsiteY5" fmla="*/ 112783 h 527022"/>
                  <a:gd name="connsiteX6" fmla="*/ 402645 w 516482"/>
                  <a:gd name="connsiteY6" fmla="*/ 130702 h 527022"/>
                  <a:gd name="connsiteX7" fmla="*/ 388943 w 516482"/>
                  <a:gd name="connsiteY7" fmla="*/ 116999 h 527022"/>
                  <a:gd name="connsiteX8" fmla="*/ 405807 w 516482"/>
                  <a:gd name="connsiteY8" fmla="*/ 39000 h 527022"/>
                  <a:gd name="connsiteX9" fmla="*/ 308835 w 516482"/>
                  <a:gd name="connsiteY9" fmla="*/ 0 h 527022"/>
                  <a:gd name="connsiteX10" fmla="*/ 267728 w 516482"/>
                  <a:gd name="connsiteY10" fmla="*/ 66405 h 527022"/>
                  <a:gd name="connsiteX11" fmla="*/ 264565 w 516482"/>
                  <a:gd name="connsiteY11" fmla="*/ 66405 h 527022"/>
                  <a:gd name="connsiteX12" fmla="*/ 259295 w 516482"/>
                  <a:gd name="connsiteY12" fmla="*/ 66405 h 527022"/>
                  <a:gd name="connsiteX13" fmla="*/ 254025 w 516482"/>
                  <a:gd name="connsiteY13" fmla="*/ 66405 h 527022"/>
                  <a:gd name="connsiteX14" fmla="*/ 248755 w 516482"/>
                  <a:gd name="connsiteY14" fmla="*/ 66405 h 527022"/>
                  <a:gd name="connsiteX15" fmla="*/ 208701 w 516482"/>
                  <a:gd name="connsiteY15" fmla="*/ 0 h 527022"/>
                  <a:gd name="connsiteX16" fmla="*/ 110675 w 516482"/>
                  <a:gd name="connsiteY16" fmla="*/ 40054 h 527022"/>
                  <a:gd name="connsiteX17" fmla="*/ 128594 w 516482"/>
                  <a:gd name="connsiteY17" fmla="*/ 118053 h 527022"/>
                  <a:gd name="connsiteX18" fmla="*/ 114891 w 516482"/>
                  <a:gd name="connsiteY18" fmla="*/ 131756 h 527022"/>
                  <a:gd name="connsiteX19" fmla="*/ 40054 w 516482"/>
                  <a:gd name="connsiteY19" fmla="*/ 113837 h 527022"/>
                  <a:gd name="connsiteX20" fmla="*/ 0 w 516482"/>
                  <a:gd name="connsiteY20" fmla="*/ 213971 h 527022"/>
                  <a:gd name="connsiteX21" fmla="*/ 65351 w 516482"/>
                  <a:gd name="connsiteY21" fmla="*/ 256133 h 527022"/>
                  <a:gd name="connsiteX22" fmla="*/ 65351 w 516482"/>
                  <a:gd name="connsiteY22" fmla="*/ 260349 h 527022"/>
                  <a:gd name="connsiteX23" fmla="*/ 65351 w 516482"/>
                  <a:gd name="connsiteY23" fmla="*/ 265619 h 527022"/>
                  <a:gd name="connsiteX24" fmla="*/ 65351 w 516482"/>
                  <a:gd name="connsiteY24" fmla="*/ 270890 h 527022"/>
                  <a:gd name="connsiteX25" fmla="*/ 65351 w 516482"/>
                  <a:gd name="connsiteY25" fmla="*/ 276160 h 527022"/>
                  <a:gd name="connsiteX26" fmla="*/ 0 w 516482"/>
                  <a:gd name="connsiteY26" fmla="*/ 316214 h 527022"/>
                  <a:gd name="connsiteX27" fmla="*/ 40054 w 516482"/>
                  <a:gd name="connsiteY27" fmla="*/ 417402 h 527022"/>
                  <a:gd name="connsiteX28" fmla="*/ 114891 w 516482"/>
                  <a:gd name="connsiteY28" fmla="*/ 398429 h 527022"/>
                  <a:gd name="connsiteX29" fmla="*/ 128594 w 516482"/>
                  <a:gd name="connsiteY29" fmla="*/ 412132 h 527022"/>
                  <a:gd name="connsiteX30" fmla="*/ 110675 w 516482"/>
                  <a:gd name="connsiteY30" fmla="*/ 490131 h 527022"/>
                  <a:gd name="connsiteX31" fmla="*/ 208701 w 516482"/>
                  <a:gd name="connsiteY31" fmla="*/ 531239 h 527022"/>
                  <a:gd name="connsiteX32" fmla="*/ 248755 w 516482"/>
                  <a:gd name="connsiteY32" fmla="*/ 463780 h 527022"/>
                  <a:gd name="connsiteX33" fmla="*/ 254025 w 516482"/>
                  <a:gd name="connsiteY33" fmla="*/ 463780 h 527022"/>
                  <a:gd name="connsiteX34" fmla="*/ 259295 w 516482"/>
                  <a:gd name="connsiteY34" fmla="*/ 463780 h 527022"/>
                  <a:gd name="connsiteX35" fmla="*/ 264565 w 516482"/>
                  <a:gd name="connsiteY35" fmla="*/ 463780 h 527022"/>
                  <a:gd name="connsiteX36" fmla="*/ 267728 w 516482"/>
                  <a:gd name="connsiteY36" fmla="*/ 463780 h 527022"/>
                  <a:gd name="connsiteX37" fmla="*/ 308835 w 516482"/>
                  <a:gd name="connsiteY37" fmla="*/ 531239 h 527022"/>
                  <a:gd name="connsiteX38" fmla="*/ 405807 w 516482"/>
                  <a:gd name="connsiteY38" fmla="*/ 490131 h 527022"/>
                  <a:gd name="connsiteX39" fmla="*/ 388943 w 516482"/>
                  <a:gd name="connsiteY39" fmla="*/ 412132 h 527022"/>
                  <a:gd name="connsiteX40" fmla="*/ 402645 w 516482"/>
                  <a:gd name="connsiteY40" fmla="*/ 398429 h 527022"/>
                  <a:gd name="connsiteX41" fmla="*/ 477483 w 516482"/>
                  <a:gd name="connsiteY41" fmla="*/ 417402 h 527022"/>
                  <a:gd name="connsiteX42" fmla="*/ 517536 w 516482"/>
                  <a:gd name="connsiteY42" fmla="*/ 316214 h 527022"/>
                  <a:gd name="connsiteX43" fmla="*/ 452185 w 516482"/>
                  <a:gd name="connsiteY43" fmla="*/ 275106 h 527022"/>
                  <a:gd name="connsiteX44" fmla="*/ 452185 w 516482"/>
                  <a:gd name="connsiteY44" fmla="*/ 269836 h 527022"/>
                  <a:gd name="connsiteX45" fmla="*/ 259295 w 516482"/>
                  <a:gd name="connsiteY45" fmla="*/ 413186 h 527022"/>
                  <a:gd name="connsiteX46" fmla="*/ 111729 w 516482"/>
                  <a:gd name="connsiteY46" fmla="*/ 265619 h 527022"/>
                  <a:gd name="connsiteX47" fmla="*/ 259295 w 516482"/>
                  <a:gd name="connsiteY47" fmla="*/ 118053 h 527022"/>
                  <a:gd name="connsiteX48" fmla="*/ 406861 w 516482"/>
                  <a:gd name="connsiteY48" fmla="*/ 265619 h 527022"/>
                  <a:gd name="connsiteX49" fmla="*/ 259295 w 516482"/>
                  <a:gd name="connsiteY49" fmla="*/ 413186 h 527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516482" h="527022">
                    <a:moveTo>
                      <a:pt x="452185" y="269836"/>
                    </a:moveTo>
                    <a:cubicBezTo>
                      <a:pt x="452185" y="268782"/>
                      <a:pt x="452185" y="265619"/>
                      <a:pt x="452185" y="264565"/>
                    </a:cubicBezTo>
                    <a:cubicBezTo>
                      <a:pt x="452185" y="263511"/>
                      <a:pt x="452185" y="262457"/>
                      <a:pt x="452185" y="259295"/>
                    </a:cubicBezTo>
                    <a:cubicBezTo>
                      <a:pt x="452185" y="258241"/>
                      <a:pt x="452185" y="257187"/>
                      <a:pt x="452185" y="255079"/>
                    </a:cubicBezTo>
                    <a:lnTo>
                      <a:pt x="517536" y="212917"/>
                    </a:lnTo>
                    <a:lnTo>
                      <a:pt x="477483" y="112783"/>
                    </a:lnTo>
                    <a:lnTo>
                      <a:pt x="402645" y="130702"/>
                    </a:lnTo>
                    <a:cubicBezTo>
                      <a:pt x="397375" y="125431"/>
                      <a:pt x="394213" y="122269"/>
                      <a:pt x="388943" y="116999"/>
                    </a:cubicBezTo>
                    <a:lnTo>
                      <a:pt x="405807" y="39000"/>
                    </a:lnTo>
                    <a:lnTo>
                      <a:pt x="308835" y="0"/>
                    </a:lnTo>
                    <a:lnTo>
                      <a:pt x="267728" y="66405"/>
                    </a:lnTo>
                    <a:cubicBezTo>
                      <a:pt x="266673" y="66405"/>
                      <a:pt x="265619" y="66405"/>
                      <a:pt x="264565" y="66405"/>
                    </a:cubicBezTo>
                    <a:cubicBezTo>
                      <a:pt x="262457" y="66405"/>
                      <a:pt x="261403" y="66405"/>
                      <a:pt x="259295" y="66405"/>
                    </a:cubicBezTo>
                    <a:cubicBezTo>
                      <a:pt x="257187" y="66405"/>
                      <a:pt x="256133" y="66405"/>
                      <a:pt x="254025" y="66405"/>
                    </a:cubicBezTo>
                    <a:cubicBezTo>
                      <a:pt x="251917" y="66405"/>
                      <a:pt x="251917" y="66405"/>
                      <a:pt x="248755" y="66405"/>
                    </a:cubicBezTo>
                    <a:lnTo>
                      <a:pt x="208701" y="0"/>
                    </a:lnTo>
                    <a:lnTo>
                      <a:pt x="110675" y="40054"/>
                    </a:lnTo>
                    <a:lnTo>
                      <a:pt x="128594" y="118053"/>
                    </a:lnTo>
                    <a:cubicBezTo>
                      <a:pt x="123323" y="123323"/>
                      <a:pt x="119107" y="126485"/>
                      <a:pt x="114891" y="131756"/>
                    </a:cubicBezTo>
                    <a:lnTo>
                      <a:pt x="40054" y="113837"/>
                    </a:lnTo>
                    <a:lnTo>
                      <a:pt x="0" y="213971"/>
                    </a:lnTo>
                    <a:lnTo>
                      <a:pt x="65351" y="256133"/>
                    </a:lnTo>
                    <a:cubicBezTo>
                      <a:pt x="65351" y="257187"/>
                      <a:pt x="65351" y="258241"/>
                      <a:pt x="65351" y="260349"/>
                    </a:cubicBezTo>
                    <a:cubicBezTo>
                      <a:pt x="65351" y="262457"/>
                      <a:pt x="65351" y="264565"/>
                      <a:pt x="65351" y="265619"/>
                    </a:cubicBezTo>
                    <a:cubicBezTo>
                      <a:pt x="65351" y="266673"/>
                      <a:pt x="65351" y="269836"/>
                      <a:pt x="65351" y="270890"/>
                    </a:cubicBezTo>
                    <a:cubicBezTo>
                      <a:pt x="65351" y="271944"/>
                      <a:pt x="65351" y="272998"/>
                      <a:pt x="65351" y="276160"/>
                    </a:cubicBezTo>
                    <a:lnTo>
                      <a:pt x="0" y="316214"/>
                    </a:lnTo>
                    <a:lnTo>
                      <a:pt x="40054" y="417402"/>
                    </a:lnTo>
                    <a:lnTo>
                      <a:pt x="114891" y="398429"/>
                    </a:lnTo>
                    <a:cubicBezTo>
                      <a:pt x="118053" y="403699"/>
                      <a:pt x="123323" y="407916"/>
                      <a:pt x="128594" y="412132"/>
                    </a:cubicBezTo>
                    <a:lnTo>
                      <a:pt x="110675" y="490131"/>
                    </a:lnTo>
                    <a:lnTo>
                      <a:pt x="208701" y="531239"/>
                    </a:lnTo>
                    <a:lnTo>
                      <a:pt x="248755" y="463780"/>
                    </a:lnTo>
                    <a:cubicBezTo>
                      <a:pt x="250863" y="463780"/>
                      <a:pt x="251917" y="463780"/>
                      <a:pt x="254025" y="463780"/>
                    </a:cubicBezTo>
                    <a:cubicBezTo>
                      <a:pt x="256133" y="463780"/>
                      <a:pt x="257187" y="463780"/>
                      <a:pt x="259295" y="463780"/>
                    </a:cubicBezTo>
                    <a:cubicBezTo>
                      <a:pt x="261403" y="463780"/>
                      <a:pt x="261403" y="463780"/>
                      <a:pt x="264565" y="463780"/>
                    </a:cubicBezTo>
                    <a:cubicBezTo>
                      <a:pt x="265619" y="463780"/>
                      <a:pt x="266673" y="463780"/>
                      <a:pt x="267728" y="463780"/>
                    </a:cubicBezTo>
                    <a:lnTo>
                      <a:pt x="308835" y="531239"/>
                    </a:lnTo>
                    <a:lnTo>
                      <a:pt x="405807" y="490131"/>
                    </a:lnTo>
                    <a:lnTo>
                      <a:pt x="388943" y="412132"/>
                    </a:lnTo>
                    <a:cubicBezTo>
                      <a:pt x="394213" y="407916"/>
                      <a:pt x="397375" y="403699"/>
                      <a:pt x="402645" y="398429"/>
                    </a:cubicBezTo>
                    <a:lnTo>
                      <a:pt x="477483" y="417402"/>
                    </a:lnTo>
                    <a:lnTo>
                      <a:pt x="517536" y="316214"/>
                    </a:lnTo>
                    <a:lnTo>
                      <a:pt x="452185" y="275106"/>
                    </a:lnTo>
                    <a:cubicBezTo>
                      <a:pt x="452185" y="272998"/>
                      <a:pt x="452185" y="271944"/>
                      <a:pt x="452185" y="269836"/>
                    </a:cubicBezTo>
                    <a:close/>
                    <a:moveTo>
                      <a:pt x="259295" y="413186"/>
                    </a:moveTo>
                    <a:cubicBezTo>
                      <a:pt x="178134" y="413186"/>
                      <a:pt x="111729" y="347835"/>
                      <a:pt x="111729" y="265619"/>
                    </a:cubicBezTo>
                    <a:cubicBezTo>
                      <a:pt x="111729" y="183404"/>
                      <a:pt x="177080" y="118053"/>
                      <a:pt x="259295" y="118053"/>
                    </a:cubicBezTo>
                    <a:cubicBezTo>
                      <a:pt x="341511" y="118053"/>
                      <a:pt x="406861" y="183404"/>
                      <a:pt x="406861" y="265619"/>
                    </a:cubicBezTo>
                    <a:cubicBezTo>
                      <a:pt x="406861" y="347835"/>
                      <a:pt x="340457" y="413186"/>
                      <a:pt x="259295" y="41318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04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EF1613C-9004-4EA7-B749-ADB073431AD1}"/>
                  </a:ext>
                </a:extLst>
              </p:cNvPr>
              <p:cNvSpPr/>
              <p:nvPr/>
            </p:nvSpPr>
            <p:spPr>
              <a:xfrm>
                <a:off x="11122630" y="3707236"/>
                <a:ext cx="389997" cy="389997"/>
              </a:xfrm>
              <a:custGeom>
                <a:avLst/>
                <a:gdLst>
                  <a:gd name="connsiteX0" fmla="*/ 394213 w 389996"/>
                  <a:gd name="connsiteY0" fmla="*/ 334132 h 389996"/>
                  <a:gd name="connsiteX1" fmla="*/ 394213 w 389996"/>
                  <a:gd name="connsiteY1" fmla="*/ 334132 h 389996"/>
                  <a:gd name="connsiteX2" fmla="*/ 397375 w 389996"/>
                  <a:gd name="connsiteY2" fmla="*/ 352051 h 389996"/>
                  <a:gd name="connsiteX3" fmla="*/ 393159 w 389996"/>
                  <a:gd name="connsiteY3" fmla="*/ 368916 h 389996"/>
                  <a:gd name="connsiteX4" fmla="*/ 383672 w 389996"/>
                  <a:gd name="connsiteY4" fmla="*/ 383673 h 389996"/>
                  <a:gd name="connsiteX5" fmla="*/ 368916 w 389996"/>
                  <a:gd name="connsiteY5" fmla="*/ 393159 h 389996"/>
                  <a:gd name="connsiteX6" fmla="*/ 352051 w 389996"/>
                  <a:gd name="connsiteY6" fmla="*/ 397375 h 389996"/>
                  <a:gd name="connsiteX7" fmla="*/ 334132 w 389996"/>
                  <a:gd name="connsiteY7" fmla="*/ 393159 h 389996"/>
                  <a:gd name="connsiteX8" fmla="*/ 319376 w 389996"/>
                  <a:gd name="connsiteY8" fmla="*/ 383673 h 389996"/>
                  <a:gd name="connsiteX9" fmla="*/ 128594 w 389996"/>
                  <a:gd name="connsiteY9" fmla="*/ 193944 h 389996"/>
                  <a:gd name="connsiteX10" fmla="*/ 113837 w 389996"/>
                  <a:gd name="connsiteY10" fmla="*/ 197106 h 389996"/>
                  <a:gd name="connsiteX11" fmla="*/ 99080 w 389996"/>
                  <a:gd name="connsiteY11" fmla="*/ 198161 h 389996"/>
                  <a:gd name="connsiteX12" fmla="*/ 59027 w 389996"/>
                  <a:gd name="connsiteY12" fmla="*/ 190782 h 389996"/>
                  <a:gd name="connsiteX13" fmla="*/ 28459 w 389996"/>
                  <a:gd name="connsiteY13" fmla="*/ 169701 h 389996"/>
                  <a:gd name="connsiteX14" fmla="*/ 7378 w 389996"/>
                  <a:gd name="connsiteY14" fmla="*/ 138080 h 389996"/>
                  <a:gd name="connsiteX15" fmla="*/ 0 w 389996"/>
                  <a:gd name="connsiteY15" fmla="*/ 100134 h 389996"/>
                  <a:gd name="connsiteX16" fmla="*/ 5270 w 389996"/>
                  <a:gd name="connsiteY16" fmla="*/ 68513 h 389996"/>
                  <a:gd name="connsiteX17" fmla="*/ 85378 w 389996"/>
                  <a:gd name="connsiteY17" fmla="*/ 148620 h 389996"/>
                  <a:gd name="connsiteX18" fmla="*/ 147566 w 389996"/>
                  <a:gd name="connsiteY18" fmla="*/ 85378 h 389996"/>
                  <a:gd name="connsiteX19" fmla="*/ 67459 w 389996"/>
                  <a:gd name="connsiteY19" fmla="*/ 5270 h 389996"/>
                  <a:gd name="connsiteX20" fmla="*/ 99080 w 389996"/>
                  <a:gd name="connsiteY20" fmla="*/ 0 h 389996"/>
                  <a:gd name="connsiteX21" fmla="*/ 138080 w 389996"/>
                  <a:gd name="connsiteY21" fmla="*/ 8432 h 389996"/>
                  <a:gd name="connsiteX22" fmla="*/ 169701 w 389996"/>
                  <a:gd name="connsiteY22" fmla="*/ 29513 h 389996"/>
                  <a:gd name="connsiteX23" fmla="*/ 190782 w 389996"/>
                  <a:gd name="connsiteY23" fmla="*/ 60081 h 389996"/>
                  <a:gd name="connsiteX24" fmla="*/ 198161 w 389996"/>
                  <a:gd name="connsiteY24" fmla="*/ 99080 h 389996"/>
                  <a:gd name="connsiteX25" fmla="*/ 197106 w 389996"/>
                  <a:gd name="connsiteY25" fmla="*/ 113837 h 389996"/>
                  <a:gd name="connsiteX26" fmla="*/ 193944 w 389996"/>
                  <a:gd name="connsiteY26" fmla="*/ 128594 h 389996"/>
                  <a:gd name="connsiteX27" fmla="*/ 384727 w 389996"/>
                  <a:gd name="connsiteY27" fmla="*/ 318322 h 389996"/>
                  <a:gd name="connsiteX28" fmla="*/ 394213 w 389996"/>
                  <a:gd name="connsiteY28" fmla="*/ 334132 h 389996"/>
                  <a:gd name="connsiteX29" fmla="*/ 394213 w 389996"/>
                  <a:gd name="connsiteY29" fmla="*/ 334132 h 389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89996" h="389996">
                    <a:moveTo>
                      <a:pt x="394213" y="334132"/>
                    </a:moveTo>
                    <a:lnTo>
                      <a:pt x="394213" y="334132"/>
                    </a:lnTo>
                    <a:cubicBezTo>
                      <a:pt x="396321" y="339403"/>
                      <a:pt x="397375" y="345727"/>
                      <a:pt x="397375" y="352051"/>
                    </a:cubicBezTo>
                    <a:cubicBezTo>
                      <a:pt x="397375" y="358375"/>
                      <a:pt x="396321" y="363646"/>
                      <a:pt x="393159" y="368916"/>
                    </a:cubicBezTo>
                    <a:cubicBezTo>
                      <a:pt x="391051" y="375240"/>
                      <a:pt x="387889" y="379456"/>
                      <a:pt x="383672" y="383673"/>
                    </a:cubicBezTo>
                    <a:cubicBezTo>
                      <a:pt x="379456" y="387889"/>
                      <a:pt x="375240" y="391051"/>
                      <a:pt x="368916" y="393159"/>
                    </a:cubicBezTo>
                    <a:cubicBezTo>
                      <a:pt x="363646" y="396321"/>
                      <a:pt x="358375" y="397375"/>
                      <a:pt x="352051" y="397375"/>
                    </a:cubicBezTo>
                    <a:cubicBezTo>
                      <a:pt x="345727" y="397375"/>
                      <a:pt x="339403" y="396321"/>
                      <a:pt x="334132" y="393159"/>
                    </a:cubicBezTo>
                    <a:cubicBezTo>
                      <a:pt x="328862" y="391051"/>
                      <a:pt x="323592" y="387889"/>
                      <a:pt x="319376" y="383673"/>
                    </a:cubicBezTo>
                    <a:lnTo>
                      <a:pt x="128594" y="193944"/>
                    </a:lnTo>
                    <a:cubicBezTo>
                      <a:pt x="123323" y="194998"/>
                      <a:pt x="119107" y="196052"/>
                      <a:pt x="113837" y="197106"/>
                    </a:cubicBezTo>
                    <a:cubicBezTo>
                      <a:pt x="108567" y="198161"/>
                      <a:pt x="104350" y="198161"/>
                      <a:pt x="99080" y="198161"/>
                    </a:cubicBezTo>
                    <a:cubicBezTo>
                      <a:pt x="85378" y="198161"/>
                      <a:pt x="72729" y="196052"/>
                      <a:pt x="59027" y="190782"/>
                    </a:cubicBezTo>
                    <a:cubicBezTo>
                      <a:pt x="47432" y="185512"/>
                      <a:pt x="36892" y="178134"/>
                      <a:pt x="28459" y="169701"/>
                    </a:cubicBezTo>
                    <a:cubicBezTo>
                      <a:pt x="20027" y="160215"/>
                      <a:pt x="12649" y="150728"/>
                      <a:pt x="7378" y="138080"/>
                    </a:cubicBezTo>
                    <a:cubicBezTo>
                      <a:pt x="2108" y="126485"/>
                      <a:pt x="0" y="113837"/>
                      <a:pt x="0" y="100134"/>
                    </a:cubicBezTo>
                    <a:cubicBezTo>
                      <a:pt x="0" y="89594"/>
                      <a:pt x="1054" y="79053"/>
                      <a:pt x="5270" y="68513"/>
                    </a:cubicBezTo>
                    <a:lnTo>
                      <a:pt x="85378" y="148620"/>
                    </a:lnTo>
                    <a:lnTo>
                      <a:pt x="147566" y="85378"/>
                    </a:lnTo>
                    <a:lnTo>
                      <a:pt x="67459" y="5270"/>
                    </a:lnTo>
                    <a:cubicBezTo>
                      <a:pt x="77999" y="2108"/>
                      <a:pt x="88540" y="0"/>
                      <a:pt x="99080" y="0"/>
                    </a:cubicBezTo>
                    <a:cubicBezTo>
                      <a:pt x="112783" y="0"/>
                      <a:pt x="125431" y="3162"/>
                      <a:pt x="138080" y="8432"/>
                    </a:cubicBezTo>
                    <a:cubicBezTo>
                      <a:pt x="150728" y="13703"/>
                      <a:pt x="160215" y="20027"/>
                      <a:pt x="169701" y="29513"/>
                    </a:cubicBezTo>
                    <a:cubicBezTo>
                      <a:pt x="178134" y="37946"/>
                      <a:pt x="185512" y="48486"/>
                      <a:pt x="190782" y="60081"/>
                    </a:cubicBezTo>
                    <a:cubicBezTo>
                      <a:pt x="196052" y="72729"/>
                      <a:pt x="198161" y="85378"/>
                      <a:pt x="198161" y="99080"/>
                    </a:cubicBezTo>
                    <a:cubicBezTo>
                      <a:pt x="198161" y="104350"/>
                      <a:pt x="198161" y="108567"/>
                      <a:pt x="197106" y="113837"/>
                    </a:cubicBezTo>
                    <a:cubicBezTo>
                      <a:pt x="196052" y="119107"/>
                      <a:pt x="194998" y="123323"/>
                      <a:pt x="193944" y="128594"/>
                    </a:cubicBezTo>
                    <a:lnTo>
                      <a:pt x="384727" y="318322"/>
                    </a:lnTo>
                    <a:cubicBezTo>
                      <a:pt x="387889" y="323592"/>
                      <a:pt x="391051" y="328862"/>
                      <a:pt x="394213" y="334132"/>
                    </a:cubicBezTo>
                    <a:lnTo>
                      <a:pt x="394213" y="334132"/>
                    </a:lnTo>
                    <a:close/>
                  </a:path>
                </a:pathLst>
              </a:custGeom>
              <a:solidFill>
                <a:schemeClr val="tx2"/>
              </a:solidFill>
              <a:ln w="104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Title 15">
            <a:extLst>
              <a:ext uri="{FF2B5EF4-FFF2-40B4-BE49-F238E27FC236}">
                <a16:creationId xmlns:a16="http://schemas.microsoft.com/office/drawing/2014/main" id="{349EF8B1-2212-4987-A660-DF854EB1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9" y="632779"/>
            <a:ext cx="5115266" cy="411162"/>
          </a:xfrm>
        </p:spPr>
        <p:txBody>
          <a:bodyPr/>
          <a:lstStyle/>
          <a:p>
            <a:r>
              <a:rPr lang="en-US"/>
              <a:t>The new era of digitization across industries 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8A3C772-DB0F-42A8-BB6E-EEDACBA1C593}"/>
              </a:ext>
            </a:extLst>
          </p:cNvPr>
          <p:cNvCxnSpPr>
            <a:cxnSpLocks/>
          </p:cNvCxnSpPr>
          <p:nvPr/>
        </p:nvCxnSpPr>
        <p:spPr>
          <a:xfrm>
            <a:off x="465139" y="1789612"/>
            <a:ext cx="1820861" cy="0"/>
          </a:xfrm>
          <a:prstGeom prst="line">
            <a:avLst/>
          </a:prstGeom>
          <a:ln w="53975">
            <a:gradFill>
              <a:gsLst>
                <a:gs pos="0">
                  <a:schemeClr val="accent5"/>
                </a:gs>
                <a:gs pos="100000">
                  <a:schemeClr val="tx2"/>
                </a:gs>
              </a:gsLst>
              <a:lin ang="1800000" scaled="0"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80D26FB-6214-460D-A637-9D81C3D70F0C}"/>
              </a:ext>
            </a:extLst>
          </p:cNvPr>
          <p:cNvGrpSpPr/>
          <p:nvPr/>
        </p:nvGrpSpPr>
        <p:grpSpPr>
          <a:xfrm>
            <a:off x="4975406" y="4326748"/>
            <a:ext cx="1645920" cy="2380335"/>
            <a:chOff x="3160598" y="2938408"/>
            <a:chExt cx="1645920" cy="238033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49C6336-F42E-4771-9D33-92350BAC011D}"/>
                </a:ext>
              </a:extLst>
            </p:cNvPr>
            <p:cNvSpPr/>
            <p:nvPr/>
          </p:nvSpPr>
          <p:spPr bwMode="auto">
            <a:xfrm>
              <a:off x="3160598" y="2938408"/>
              <a:ext cx="1645920" cy="2380335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731520" rIns="137160" bIns="1828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E6FF"/>
                      </a:gs>
                      <a:gs pos="10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Retail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Better customer experiences,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new market opportunity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D8B9668-9B91-468E-8F14-CF4AEA5E7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378" y="3372012"/>
              <a:ext cx="594360" cy="59436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9E7E575-2A9A-4065-9655-8128B9DF5390}"/>
              </a:ext>
            </a:extLst>
          </p:cNvPr>
          <p:cNvGrpSpPr/>
          <p:nvPr/>
        </p:nvGrpSpPr>
        <p:grpSpPr>
          <a:xfrm>
            <a:off x="10419830" y="2938408"/>
            <a:ext cx="1645920" cy="2377440"/>
            <a:chOff x="4975406" y="4326748"/>
            <a:chExt cx="1645920" cy="23774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E22CC9-B77C-4006-8F12-7B06141117A6}"/>
                </a:ext>
              </a:extLst>
            </p:cNvPr>
            <p:cNvSpPr/>
            <p:nvPr/>
          </p:nvSpPr>
          <p:spPr bwMode="auto">
            <a:xfrm>
              <a:off x="4975406" y="4326748"/>
              <a:ext cx="1645920" cy="237744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0" rIns="137160" bIns="1828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E6FF"/>
                      </a:gs>
                      <a:gs pos="10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Agriculture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Better yields and higher quality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with fewer resources and less waste</a:t>
              </a:r>
            </a:p>
          </p:txBody>
        </p:sp>
        <p:grpSp>
          <p:nvGrpSpPr>
            <p:cNvPr id="4" name="Graphic 2">
              <a:extLst>
                <a:ext uri="{FF2B5EF4-FFF2-40B4-BE49-F238E27FC236}">
                  <a16:creationId xmlns:a16="http://schemas.microsoft.com/office/drawing/2014/main" id="{686CE30D-BFF2-4947-85E9-0689AC39F425}"/>
                </a:ext>
              </a:extLst>
            </p:cNvPr>
            <p:cNvGrpSpPr/>
            <p:nvPr/>
          </p:nvGrpSpPr>
          <p:grpSpPr>
            <a:xfrm>
              <a:off x="5557492" y="4674021"/>
              <a:ext cx="454548" cy="696974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3DE812D-6A74-47D6-9F71-AD5132A5AEBA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bg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E5B86DE-98F7-4952-A404-B206E2553B2D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bg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37800D5E-70F2-4989-9095-36B56C7A3F4F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452DFDD-E453-4847-BB4F-39D01D222EB1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CEC2928-8784-451D-9263-CBAB1B1BF9F2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1DA9567-B5EB-41C3-A2E3-07B81D132671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A126768-36FB-4A6B-A1A2-BCD4ECCAEBD9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D8B278A-408B-4508-8A23-47BD5CA6368B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bg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AB7748E-EF6F-4704-B49F-D6D955341A6C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grpFill/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C235243-F856-4ABB-882F-C790C9D42BBA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FC7EDC2-AD69-481E-8C06-6E1E3234953C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FE6D6AD-4F11-45B0-AE3E-60B40500C6E3}"/>
              </a:ext>
            </a:extLst>
          </p:cNvPr>
          <p:cNvGrpSpPr/>
          <p:nvPr/>
        </p:nvGrpSpPr>
        <p:grpSpPr>
          <a:xfrm>
            <a:off x="6790214" y="3135134"/>
            <a:ext cx="1645920" cy="2377440"/>
            <a:chOff x="6790214" y="3135134"/>
            <a:chExt cx="1645920" cy="23774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5CC7DB-B6D5-4462-ABBF-09C62BA1F101}"/>
                </a:ext>
              </a:extLst>
            </p:cNvPr>
            <p:cNvSpPr/>
            <p:nvPr/>
          </p:nvSpPr>
          <p:spPr bwMode="auto">
            <a:xfrm>
              <a:off x="6790214" y="3135134"/>
              <a:ext cx="1645920" cy="237744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0" rIns="137160" bIns="1828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E6FF"/>
                      </a:gs>
                      <a:gs pos="10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Smart Cities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More sustainable, prosperous, and economically competitive cities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BAA9B4D-AA2A-44EE-8331-35AF1F9CD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0942" y="3546741"/>
              <a:ext cx="594360" cy="594360"/>
            </a:xfrm>
            <a:prstGeom prst="rect">
              <a:avLst/>
            </a:prstGeom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FFE11B0-F206-43D6-B945-25395CF95706}"/>
              </a:ext>
            </a:extLst>
          </p:cNvPr>
          <p:cNvGrpSpPr/>
          <p:nvPr/>
        </p:nvGrpSpPr>
        <p:grpSpPr>
          <a:xfrm>
            <a:off x="8605022" y="1789612"/>
            <a:ext cx="1645920" cy="2377440"/>
            <a:chOff x="8605022" y="1789612"/>
            <a:chExt cx="1645920" cy="23774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916A1F9-372C-43B0-A76A-ED438D2CF32B}"/>
                </a:ext>
              </a:extLst>
            </p:cNvPr>
            <p:cNvSpPr/>
            <p:nvPr/>
          </p:nvSpPr>
          <p:spPr bwMode="auto">
            <a:xfrm>
              <a:off x="8605022" y="1789612"/>
              <a:ext cx="1645920" cy="237744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0" rIns="137160" bIns="1828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E6FF"/>
                      </a:gs>
                      <a:gs pos="10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Transportation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People and goods moving reliably, more safely, and using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less energy</a:t>
              </a:r>
            </a:p>
          </p:txBody>
        </p:sp>
        <p:grpSp>
          <p:nvGrpSpPr>
            <p:cNvPr id="58" name="Graphic 56">
              <a:extLst>
                <a:ext uri="{FF2B5EF4-FFF2-40B4-BE49-F238E27FC236}">
                  <a16:creationId xmlns:a16="http://schemas.microsoft.com/office/drawing/2014/main" id="{3819C141-F1ED-45EE-B9F8-8502DE94ABCB}"/>
                </a:ext>
              </a:extLst>
            </p:cNvPr>
            <p:cNvGrpSpPr/>
            <p:nvPr/>
          </p:nvGrpSpPr>
          <p:grpSpPr>
            <a:xfrm>
              <a:off x="9027932" y="2355248"/>
              <a:ext cx="791527" cy="454343"/>
              <a:chOff x="9027932" y="2355248"/>
              <a:chExt cx="791527" cy="454343"/>
            </a:xfrm>
            <a:solidFill>
              <a:srgbClr val="50E6FF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297B1C4-4E34-4322-AEF7-7D79A73CD7C7}"/>
                  </a:ext>
                </a:extLst>
              </p:cNvPr>
              <p:cNvSpPr/>
              <p:nvPr/>
            </p:nvSpPr>
            <p:spPr>
              <a:xfrm>
                <a:off x="9027932" y="2355248"/>
                <a:ext cx="581025" cy="400050"/>
              </a:xfrm>
              <a:custGeom>
                <a:avLst/>
                <a:gdLst>
                  <a:gd name="connsiteX0" fmla="*/ 0 w 581025"/>
                  <a:gd name="connsiteY0" fmla="*/ 0 h 400050"/>
                  <a:gd name="connsiteX1" fmla="*/ 0 w 581025"/>
                  <a:gd name="connsiteY1" fmla="*/ 406718 h 400050"/>
                  <a:gd name="connsiteX2" fmla="*/ 46673 w 581025"/>
                  <a:gd name="connsiteY2" fmla="*/ 406718 h 400050"/>
                  <a:gd name="connsiteX3" fmla="*/ 116205 w 581025"/>
                  <a:gd name="connsiteY3" fmla="*/ 341948 h 400050"/>
                  <a:gd name="connsiteX4" fmla="*/ 185738 w 581025"/>
                  <a:gd name="connsiteY4" fmla="*/ 406718 h 400050"/>
                  <a:gd name="connsiteX5" fmla="*/ 581025 w 581025"/>
                  <a:gd name="connsiteY5" fmla="*/ 406718 h 400050"/>
                  <a:gd name="connsiteX6" fmla="*/ 581025 w 581025"/>
                  <a:gd name="connsiteY6" fmla="*/ 0 h 400050"/>
                  <a:gd name="connsiteX7" fmla="*/ 0 w 581025"/>
                  <a:gd name="connsiteY7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1025" h="400050">
                    <a:moveTo>
                      <a:pt x="0" y="0"/>
                    </a:moveTo>
                    <a:lnTo>
                      <a:pt x="0" y="406718"/>
                    </a:lnTo>
                    <a:lnTo>
                      <a:pt x="46673" y="406718"/>
                    </a:lnTo>
                    <a:cubicBezTo>
                      <a:pt x="49530" y="370523"/>
                      <a:pt x="79058" y="341948"/>
                      <a:pt x="116205" y="341948"/>
                    </a:cubicBezTo>
                    <a:cubicBezTo>
                      <a:pt x="153353" y="341948"/>
                      <a:pt x="182880" y="370523"/>
                      <a:pt x="185738" y="406718"/>
                    </a:cubicBezTo>
                    <a:lnTo>
                      <a:pt x="581025" y="406718"/>
                    </a:lnTo>
                    <a:lnTo>
                      <a:pt x="58102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22488CF-2605-493E-B6A6-EE62172137B5}"/>
                  </a:ext>
                </a:extLst>
              </p:cNvPr>
              <p:cNvSpPr/>
              <p:nvPr/>
            </p:nvSpPr>
            <p:spPr>
              <a:xfrm>
                <a:off x="9093655" y="2714341"/>
                <a:ext cx="95250" cy="95250"/>
              </a:xfrm>
              <a:custGeom>
                <a:avLst/>
                <a:gdLst>
                  <a:gd name="connsiteX0" fmla="*/ 100965 w 95250"/>
                  <a:gd name="connsiteY0" fmla="*/ 50483 h 95250"/>
                  <a:gd name="connsiteX1" fmla="*/ 50483 w 95250"/>
                  <a:gd name="connsiteY1" fmla="*/ 100965 h 95250"/>
                  <a:gd name="connsiteX2" fmla="*/ 0 w 95250"/>
                  <a:gd name="connsiteY2" fmla="*/ 50483 h 95250"/>
                  <a:gd name="connsiteX3" fmla="*/ 50483 w 95250"/>
                  <a:gd name="connsiteY3" fmla="*/ 0 h 95250"/>
                  <a:gd name="connsiteX4" fmla="*/ 100965 w 95250"/>
                  <a:gd name="connsiteY4" fmla="*/ 50483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100965" y="50483"/>
                    </a:moveTo>
                    <a:cubicBezTo>
                      <a:pt x="100965" y="78363"/>
                      <a:pt x="78363" y="100965"/>
                      <a:pt x="50483" y="100965"/>
                    </a:cubicBezTo>
                    <a:cubicBezTo>
                      <a:pt x="22602" y="100965"/>
                      <a:pt x="0" y="78363"/>
                      <a:pt x="0" y="50483"/>
                    </a:cubicBezTo>
                    <a:cubicBezTo>
                      <a:pt x="0" y="22602"/>
                      <a:pt x="22602" y="0"/>
                      <a:pt x="50483" y="0"/>
                    </a:cubicBezTo>
                    <a:cubicBezTo>
                      <a:pt x="78363" y="0"/>
                      <a:pt x="100965" y="22602"/>
                      <a:pt x="100965" y="50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61" name="Graphic 56">
                <a:extLst>
                  <a:ext uri="{FF2B5EF4-FFF2-40B4-BE49-F238E27FC236}">
                    <a16:creationId xmlns:a16="http://schemas.microsoft.com/office/drawing/2014/main" id="{3819C141-F1ED-45EE-B9F8-8502DE94ABCB}"/>
                  </a:ext>
                </a:extLst>
              </p:cNvPr>
              <p:cNvGrpSpPr/>
              <p:nvPr/>
            </p:nvGrpSpPr>
            <p:grpSpPr>
              <a:xfrm>
                <a:off x="9609909" y="2431448"/>
                <a:ext cx="209550" cy="329565"/>
                <a:chOff x="9609909" y="2431448"/>
                <a:chExt cx="209550" cy="329565"/>
              </a:xfrm>
              <a:solidFill>
                <a:srgbClr val="50E6FF"/>
              </a:solidFill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48B7CEFB-2058-4432-BB8E-28536F6B779E}"/>
                    </a:ext>
                  </a:extLst>
                </p:cNvPr>
                <p:cNvSpPr/>
                <p:nvPr/>
              </p:nvSpPr>
              <p:spPr>
                <a:xfrm>
                  <a:off x="9665155" y="2713388"/>
                  <a:ext cx="95250" cy="47625"/>
                </a:xfrm>
                <a:custGeom>
                  <a:avLst/>
                  <a:gdLst>
                    <a:gd name="connsiteX0" fmla="*/ 50482 w 95250"/>
                    <a:gd name="connsiteY0" fmla="*/ 0 h 47625"/>
                    <a:gd name="connsiteX1" fmla="*/ 0 w 95250"/>
                    <a:gd name="connsiteY1" fmla="*/ 47625 h 47625"/>
                    <a:gd name="connsiteX2" fmla="*/ 100965 w 95250"/>
                    <a:gd name="connsiteY2" fmla="*/ 47625 h 47625"/>
                    <a:gd name="connsiteX3" fmla="*/ 50482 w 95250"/>
                    <a:gd name="connsiteY3" fmla="*/ 0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0" h="47625">
                      <a:moveTo>
                        <a:pt x="50482" y="0"/>
                      </a:moveTo>
                      <a:cubicBezTo>
                        <a:pt x="23813" y="0"/>
                        <a:pt x="1905" y="20955"/>
                        <a:pt x="0" y="47625"/>
                      </a:cubicBezTo>
                      <a:lnTo>
                        <a:pt x="100965" y="47625"/>
                      </a:lnTo>
                      <a:cubicBezTo>
                        <a:pt x="99060" y="20955"/>
                        <a:pt x="77152" y="0"/>
                        <a:pt x="504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698AAD-EF16-4B89-82AD-29B8724FA363}"/>
                    </a:ext>
                  </a:extLst>
                </p:cNvPr>
                <p:cNvSpPr/>
                <p:nvPr/>
              </p:nvSpPr>
              <p:spPr>
                <a:xfrm>
                  <a:off x="9609909" y="2431448"/>
                  <a:ext cx="209550" cy="323850"/>
                </a:xfrm>
                <a:custGeom>
                  <a:avLst/>
                  <a:gdLst>
                    <a:gd name="connsiteX0" fmla="*/ 213360 w 209550"/>
                    <a:gd name="connsiteY0" fmla="*/ 172403 h 323850"/>
                    <a:gd name="connsiteX1" fmla="*/ 40958 w 209550"/>
                    <a:gd name="connsiteY1" fmla="*/ 0 h 323850"/>
                    <a:gd name="connsiteX2" fmla="*/ 0 w 209550"/>
                    <a:gd name="connsiteY2" fmla="*/ 0 h 323850"/>
                    <a:gd name="connsiteX3" fmla="*/ 0 w 209550"/>
                    <a:gd name="connsiteY3" fmla="*/ 330518 h 323850"/>
                    <a:gd name="connsiteX4" fmla="*/ 35243 w 209550"/>
                    <a:gd name="connsiteY4" fmla="*/ 330518 h 323850"/>
                    <a:gd name="connsiteX5" fmla="*/ 104775 w 209550"/>
                    <a:gd name="connsiteY5" fmla="*/ 263843 h 323850"/>
                    <a:gd name="connsiteX6" fmla="*/ 174308 w 209550"/>
                    <a:gd name="connsiteY6" fmla="*/ 330518 h 323850"/>
                    <a:gd name="connsiteX7" fmla="*/ 212408 w 209550"/>
                    <a:gd name="connsiteY7" fmla="*/ 330518 h 323850"/>
                    <a:gd name="connsiteX8" fmla="*/ 212408 w 209550"/>
                    <a:gd name="connsiteY8" fmla="*/ 172403 h 323850"/>
                    <a:gd name="connsiteX9" fmla="*/ 159068 w 209550"/>
                    <a:gd name="connsiteY9" fmla="*/ 136208 h 323850"/>
                    <a:gd name="connsiteX10" fmla="*/ 71438 w 209550"/>
                    <a:gd name="connsiteY10" fmla="*/ 136208 h 323850"/>
                    <a:gd name="connsiteX11" fmla="*/ 71438 w 209550"/>
                    <a:gd name="connsiteY11" fmla="*/ 45720 h 323850"/>
                    <a:gd name="connsiteX12" fmla="*/ 159068 w 209550"/>
                    <a:gd name="connsiteY12" fmla="*/ 133350 h 323850"/>
                    <a:gd name="connsiteX13" fmla="*/ 159068 w 209550"/>
                    <a:gd name="connsiteY13" fmla="*/ 136208 h 323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9550" h="323850">
                      <a:moveTo>
                        <a:pt x="213360" y="172403"/>
                      </a:moveTo>
                      <a:cubicBezTo>
                        <a:pt x="213360" y="77152"/>
                        <a:pt x="136208" y="0"/>
                        <a:pt x="40958" y="0"/>
                      </a:cubicBezTo>
                      <a:lnTo>
                        <a:pt x="0" y="0"/>
                      </a:lnTo>
                      <a:lnTo>
                        <a:pt x="0" y="330518"/>
                      </a:lnTo>
                      <a:lnTo>
                        <a:pt x="35243" y="330518"/>
                      </a:lnTo>
                      <a:cubicBezTo>
                        <a:pt x="37148" y="293370"/>
                        <a:pt x="67627" y="263843"/>
                        <a:pt x="104775" y="263843"/>
                      </a:cubicBezTo>
                      <a:cubicBezTo>
                        <a:pt x="141923" y="263843"/>
                        <a:pt x="172402" y="293370"/>
                        <a:pt x="174308" y="330518"/>
                      </a:cubicBezTo>
                      <a:lnTo>
                        <a:pt x="212408" y="330518"/>
                      </a:lnTo>
                      <a:lnTo>
                        <a:pt x="212408" y="172403"/>
                      </a:lnTo>
                      <a:close/>
                      <a:moveTo>
                        <a:pt x="159068" y="136208"/>
                      </a:moveTo>
                      <a:lnTo>
                        <a:pt x="71438" y="136208"/>
                      </a:lnTo>
                      <a:lnTo>
                        <a:pt x="71438" y="45720"/>
                      </a:lnTo>
                      <a:cubicBezTo>
                        <a:pt x="120015" y="45720"/>
                        <a:pt x="159068" y="84773"/>
                        <a:pt x="159068" y="133350"/>
                      </a:cubicBezTo>
                      <a:lnTo>
                        <a:pt x="159068" y="13620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C621DEF2-46B4-49D0-99CB-4853248636AF}"/>
                  </a:ext>
                </a:extLst>
              </p:cNvPr>
              <p:cNvSpPr/>
              <p:nvPr/>
            </p:nvSpPr>
            <p:spPr>
              <a:xfrm>
                <a:off x="9665155" y="2714341"/>
                <a:ext cx="95250" cy="95250"/>
              </a:xfrm>
              <a:custGeom>
                <a:avLst/>
                <a:gdLst>
                  <a:gd name="connsiteX0" fmla="*/ 100965 w 95250"/>
                  <a:gd name="connsiteY0" fmla="*/ 50483 h 95250"/>
                  <a:gd name="connsiteX1" fmla="*/ 50482 w 95250"/>
                  <a:gd name="connsiteY1" fmla="*/ 100965 h 95250"/>
                  <a:gd name="connsiteX2" fmla="*/ 0 w 95250"/>
                  <a:gd name="connsiteY2" fmla="*/ 50483 h 95250"/>
                  <a:gd name="connsiteX3" fmla="*/ 50482 w 95250"/>
                  <a:gd name="connsiteY3" fmla="*/ 0 h 95250"/>
                  <a:gd name="connsiteX4" fmla="*/ 100965 w 95250"/>
                  <a:gd name="connsiteY4" fmla="*/ 50483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100965" y="50483"/>
                    </a:moveTo>
                    <a:cubicBezTo>
                      <a:pt x="100965" y="78363"/>
                      <a:pt x="78363" y="100965"/>
                      <a:pt x="50482" y="100965"/>
                    </a:cubicBezTo>
                    <a:cubicBezTo>
                      <a:pt x="22602" y="100965"/>
                      <a:pt x="0" y="78363"/>
                      <a:pt x="0" y="50483"/>
                    </a:cubicBezTo>
                    <a:cubicBezTo>
                      <a:pt x="0" y="22602"/>
                      <a:pt x="22602" y="0"/>
                      <a:pt x="50482" y="0"/>
                    </a:cubicBezTo>
                    <a:cubicBezTo>
                      <a:pt x="78363" y="0"/>
                      <a:pt x="100965" y="22602"/>
                      <a:pt x="100965" y="50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A681FD2-5644-4A70-A22F-DF5FD0414164}"/>
              </a:ext>
            </a:extLst>
          </p:cNvPr>
          <p:cNvGrpSpPr/>
          <p:nvPr/>
        </p:nvGrpSpPr>
        <p:grpSpPr>
          <a:xfrm>
            <a:off x="8605022" y="4326748"/>
            <a:ext cx="1645920" cy="2377440"/>
            <a:chOff x="8605022" y="4326748"/>
            <a:chExt cx="1645920" cy="23774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86D627-C08D-4849-B16B-9320C78B2695}"/>
                </a:ext>
              </a:extLst>
            </p:cNvPr>
            <p:cNvSpPr/>
            <p:nvPr/>
          </p:nvSpPr>
          <p:spPr bwMode="auto">
            <a:xfrm>
              <a:off x="8605022" y="4326748"/>
              <a:ext cx="1645920" cy="237744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0" rIns="137160" bIns="1828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E6FF"/>
                      </a:gs>
                      <a:gs pos="10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Healthcare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Improved quality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and better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outcomes for patients, anywhere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2318249-35EB-4C1F-A4A5-C34DB2825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12712" y="4792616"/>
              <a:ext cx="594360" cy="539344"/>
            </a:xfrm>
            <a:prstGeom prst="rect">
              <a:avLst/>
            </a:prstGeom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E7F9AC-44B0-464F-B1B6-137F60CC8AC6}"/>
              </a:ext>
            </a:extLst>
          </p:cNvPr>
          <p:cNvGrpSpPr/>
          <p:nvPr/>
        </p:nvGrpSpPr>
        <p:grpSpPr>
          <a:xfrm>
            <a:off x="4975406" y="1790893"/>
            <a:ext cx="1645920" cy="2377440"/>
            <a:chOff x="4975406" y="1790893"/>
            <a:chExt cx="1645920" cy="23774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FDC2993-B168-4114-BC8D-A0B4BEE7D2FA}"/>
                </a:ext>
              </a:extLst>
            </p:cNvPr>
            <p:cNvSpPr/>
            <p:nvPr/>
          </p:nvSpPr>
          <p:spPr bwMode="auto">
            <a:xfrm>
              <a:off x="4975406" y="1790893"/>
              <a:ext cx="1645920" cy="2377440"/>
            </a:xfrm>
            <a:prstGeom prst="rect">
              <a:avLst/>
            </a:prstGeom>
            <a:solidFill>
              <a:srgbClr val="000000"/>
            </a:solidFill>
            <a:ln w="1905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457200" rIns="137160" bIns="1828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E6FF"/>
                      </a:gs>
                      <a:gs pos="100000">
                        <a:srgbClr val="50E6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Energy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More efficient, cleaner power,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and using less </a:t>
              </a:r>
              <a:b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of it across industries</a:t>
              </a:r>
            </a:p>
          </p:txBody>
        </p:sp>
        <p:grpSp>
          <p:nvGrpSpPr>
            <p:cNvPr id="151" name="Graphic 149">
              <a:extLst>
                <a:ext uri="{FF2B5EF4-FFF2-40B4-BE49-F238E27FC236}">
                  <a16:creationId xmlns:a16="http://schemas.microsoft.com/office/drawing/2014/main" id="{81CD5EC0-517E-406F-ABB6-611639CA3CB1}"/>
                </a:ext>
              </a:extLst>
            </p:cNvPr>
            <p:cNvGrpSpPr/>
            <p:nvPr/>
          </p:nvGrpSpPr>
          <p:grpSpPr>
            <a:xfrm>
              <a:off x="5643271" y="2317816"/>
              <a:ext cx="310191" cy="583160"/>
              <a:chOff x="5794153" y="2355249"/>
              <a:chExt cx="310191" cy="583160"/>
            </a:xfrm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33F06C5F-ED02-498B-A328-AE5F5D47C15F}"/>
                  </a:ext>
                </a:extLst>
              </p:cNvPr>
              <p:cNvSpPr/>
              <p:nvPr/>
            </p:nvSpPr>
            <p:spPr>
              <a:xfrm>
                <a:off x="5794153" y="2355249"/>
                <a:ext cx="310191" cy="297784"/>
              </a:xfrm>
              <a:custGeom>
                <a:avLst/>
                <a:gdLst>
                  <a:gd name="connsiteX0" fmla="*/ 312673 w 310191"/>
                  <a:gd name="connsiteY0" fmla="*/ 0 h 297783"/>
                  <a:gd name="connsiteX1" fmla="*/ 89335 w 310191"/>
                  <a:gd name="connsiteY1" fmla="*/ 0 h 297783"/>
                  <a:gd name="connsiteX2" fmla="*/ 0 w 310191"/>
                  <a:gd name="connsiteY2" fmla="*/ 303988 h 297783"/>
                  <a:gd name="connsiteX3" fmla="*/ 114150 w 310191"/>
                  <a:gd name="connsiteY3" fmla="*/ 303988 h 29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191" h="297783">
                    <a:moveTo>
                      <a:pt x="312673" y="0"/>
                    </a:moveTo>
                    <a:lnTo>
                      <a:pt x="89335" y="0"/>
                    </a:lnTo>
                    <a:lnTo>
                      <a:pt x="0" y="303988"/>
                    </a:lnTo>
                    <a:lnTo>
                      <a:pt x="114150" y="303988"/>
                    </a:lnTo>
                    <a:close/>
                  </a:path>
                </a:pathLst>
              </a:custGeom>
              <a:solidFill>
                <a:schemeClr val="tx2"/>
              </a:solidFill>
              <a:ln w="121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B31273E-25FA-4446-96B1-CECC02182ECE}"/>
                  </a:ext>
                </a:extLst>
              </p:cNvPr>
              <p:cNvSpPr/>
              <p:nvPr/>
            </p:nvSpPr>
            <p:spPr>
              <a:xfrm>
                <a:off x="5825172" y="2625736"/>
                <a:ext cx="235745" cy="310191"/>
              </a:xfrm>
              <a:custGeom>
                <a:avLst/>
                <a:gdLst>
                  <a:gd name="connsiteX0" fmla="*/ 84372 w 235745"/>
                  <a:gd name="connsiteY0" fmla="*/ 32260 h 310191"/>
                  <a:gd name="connsiteX1" fmla="*/ 0 w 235745"/>
                  <a:gd name="connsiteY1" fmla="*/ 313914 h 310191"/>
                  <a:gd name="connsiteX2" fmla="*/ 241949 w 235745"/>
                  <a:gd name="connsiteY2" fmla="*/ 0 h 310191"/>
                  <a:gd name="connsiteX3" fmla="*/ 104224 w 235745"/>
                  <a:gd name="connsiteY3" fmla="*/ 0 h 310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5745" h="310191">
                    <a:moveTo>
                      <a:pt x="84372" y="32260"/>
                    </a:moveTo>
                    <a:lnTo>
                      <a:pt x="0" y="313914"/>
                    </a:lnTo>
                    <a:lnTo>
                      <a:pt x="241949" y="0"/>
                    </a:lnTo>
                    <a:lnTo>
                      <a:pt x="10422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1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67454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5267E-7 -4.40309E-6 L -6.15267E-7 0.0576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6.15267E-7 -4.40309E-6 L -6.15267E-7 0.05765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15267E-7 -4.40309E-6 L -6.15267E-7 0.05765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6.15267E-7 -4.40309E-6 L -6.15267E-7 0.05765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6.15267E-7 -4.40309E-6 L -6.15267E-7 0.0576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15267E-7 -4.40309E-6 L -6.15267E-7 0.05765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6.15267E-7 -4.40309E-6 L -6.15267E-7 0.05765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E523-FF49-4445-B207-66C735CB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Industry experience drives our platform</a:t>
            </a:r>
            <a:br>
              <a:rPr lang="en-US"/>
            </a:b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B7E6CA8-351F-544F-8E49-08CDDF348D99}"/>
              </a:ext>
            </a:extLst>
          </p:cNvPr>
          <p:cNvSpPr txBox="1">
            <a:spLocks/>
          </p:cNvSpPr>
          <p:nvPr/>
        </p:nvSpPr>
        <p:spPr>
          <a:xfrm>
            <a:off x="465139" y="1830961"/>
            <a:ext cx="594777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3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gradFill>
                  <a:gsLst>
                    <a:gs pos="0">
                      <a:srgbClr val="0078D3"/>
                    </a:gs>
                    <a:gs pos="100000">
                      <a:srgbClr val="0078D3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Microsoft’s domain strengths as identified by IDC: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F170CFC-8A8B-48B0-A29D-EAD947EEEF02}"/>
              </a:ext>
            </a:extLst>
          </p:cNvPr>
          <p:cNvGrpSpPr/>
          <p:nvPr/>
        </p:nvGrpSpPr>
        <p:grpSpPr>
          <a:xfrm>
            <a:off x="9291425" y="541071"/>
            <a:ext cx="2655372" cy="5963900"/>
            <a:chOff x="8870463" y="466495"/>
            <a:chExt cx="2655372" cy="5963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C83792-E727-5449-ACAD-75F0F5AC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70463" y="3548596"/>
              <a:ext cx="2655372" cy="28817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3345F6-4B50-964A-98C7-C6B521E8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70463" y="466495"/>
              <a:ext cx="2655372" cy="2881799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CEE212E-87FB-2448-AC47-408C7B8BECD3}"/>
              </a:ext>
            </a:extLst>
          </p:cNvPr>
          <p:cNvSpPr/>
          <p:nvPr/>
        </p:nvSpPr>
        <p:spPr>
          <a:xfrm>
            <a:off x="465139" y="5563240"/>
            <a:ext cx="6584590" cy="68595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1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Calibri" panose="020F0502020204030204" pitchFamily="34" charset="0"/>
                <a:cs typeface="+mn-cs"/>
              </a:rPr>
              <a:t>IDC MarketScape vendor analysis model is designed to provide an overview of the competitive fitness of ICT suppliers in a given market.  The research methodology utilizes a rigorous scoring methodology based on both qualitative and quantitative criteria that results in a single graphical illustration of each vendor’s position within a given market. The Capabilities score measures vendor product, go-to-market and business execution in the short-term. The Strategy score measures alignment of vendor strategies with customer requirements in a 3-5-year timeframe. Vendor market share is represented by the size of the circles. Vendor year-over-year growth rate relative to the given market is indicated by a plus, neutral or minus next to the vendor name.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1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Calibri" panose="020F0502020204030204" pitchFamily="34" charset="0"/>
                <a:cs typeface="Calibri"/>
              </a:rPr>
              <a:t>SOURCE:</a:t>
            </a: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Calibri" panose="020F0502020204030204" pitchFamily="34" charset="0"/>
                <a:cs typeface="Calibri"/>
              </a:rPr>
              <a:t> "IDC Marketscape: Worldwide Industrial IoT Platforms in Manufacturing 2019 Vendor Assessment" by Stacy Crook and Reid Paquin, June 2019, IDC #US45116819 and IDC #US45116919</a:t>
            </a:r>
            <a:endParaRPr kumimoji="0" lang="en-US" sz="7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Calibri" panose="020F0502020204030204" pitchFamily="34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107D0F-059C-40F6-958A-67B347ECC771}"/>
              </a:ext>
            </a:extLst>
          </p:cNvPr>
          <p:cNvSpPr/>
          <p:nvPr/>
        </p:nvSpPr>
        <p:spPr>
          <a:xfrm>
            <a:off x="1594410" y="2433015"/>
            <a:ext cx="6449839" cy="36933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Strong momentum within the Industrial IoT sector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E0668D-F86D-44EA-AAEC-CDF879D9B352}"/>
              </a:ext>
            </a:extLst>
          </p:cNvPr>
          <p:cNvSpPr/>
          <p:nvPr/>
        </p:nvSpPr>
        <p:spPr>
          <a:xfrm>
            <a:off x="1594410" y="3287553"/>
            <a:ext cx="5881428" cy="36933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Extensive partnerships with IT and OT companies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64AEB-B4C9-4AC5-8C9B-9FCE65861847}"/>
              </a:ext>
            </a:extLst>
          </p:cNvPr>
          <p:cNvSpPr/>
          <p:nvPr/>
        </p:nvSpPr>
        <p:spPr>
          <a:xfrm>
            <a:off x="1594410" y="4142092"/>
            <a:ext cx="6930449" cy="64633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Broad strategy to support edge computing that spans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hardware and software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922B08-FB52-4108-A1E4-CC8D02284CF6}"/>
              </a:ext>
            </a:extLst>
          </p:cNvPr>
          <p:cNvCxnSpPr>
            <a:cxnSpLocks/>
          </p:cNvCxnSpPr>
          <p:nvPr/>
        </p:nvCxnSpPr>
        <p:spPr>
          <a:xfrm>
            <a:off x="465139" y="3884099"/>
            <a:ext cx="6351030" cy="0"/>
          </a:xfrm>
          <a:prstGeom prst="line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AF02183-5D37-46B6-83E2-EF59FC7C8C12}"/>
              </a:ext>
            </a:extLst>
          </p:cNvPr>
          <p:cNvCxnSpPr>
            <a:cxnSpLocks/>
          </p:cNvCxnSpPr>
          <p:nvPr/>
        </p:nvCxnSpPr>
        <p:spPr>
          <a:xfrm>
            <a:off x="465139" y="3029561"/>
            <a:ext cx="6351030" cy="0"/>
          </a:xfrm>
          <a:prstGeom prst="line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16" name="Graphic 27">
            <a:extLst>
              <a:ext uri="{FF2B5EF4-FFF2-40B4-BE49-F238E27FC236}">
                <a16:creationId xmlns:a16="http://schemas.microsoft.com/office/drawing/2014/main" id="{288F0E9B-BE4F-4DAF-819C-32963CAE6904}"/>
              </a:ext>
            </a:extLst>
          </p:cNvPr>
          <p:cNvGrpSpPr/>
          <p:nvPr/>
        </p:nvGrpSpPr>
        <p:grpSpPr>
          <a:xfrm>
            <a:off x="731575" y="3261795"/>
            <a:ext cx="409982" cy="397634"/>
            <a:chOff x="3700756" y="4310331"/>
            <a:chExt cx="549053" cy="5325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53DAA34-FC64-4A9B-A4AB-9B984AE40107}"/>
                </a:ext>
              </a:extLst>
            </p:cNvPr>
            <p:cNvSpPr/>
            <p:nvPr/>
          </p:nvSpPr>
          <p:spPr>
            <a:xfrm>
              <a:off x="3700756" y="4310331"/>
              <a:ext cx="527781" cy="531973"/>
            </a:xfrm>
            <a:custGeom>
              <a:avLst/>
              <a:gdLst>
                <a:gd name="connsiteX0" fmla="*/ 516456 w 527781"/>
                <a:gd name="connsiteY0" fmla="*/ 310103 h 531973"/>
                <a:gd name="connsiteX1" fmla="*/ 210690 w 527781"/>
                <a:gd name="connsiteY1" fmla="*/ 4879 h 531973"/>
                <a:gd name="connsiteX2" fmla="*/ 187379 w 527781"/>
                <a:gd name="connsiteY2" fmla="*/ 4879 h 531973"/>
                <a:gd name="connsiteX3" fmla="*/ 4678 w 527781"/>
                <a:gd name="connsiteY3" fmla="*/ 191375 h 531973"/>
                <a:gd name="connsiteX4" fmla="*/ 4678 w 527781"/>
                <a:gd name="connsiteY4" fmla="*/ 214145 h 531973"/>
                <a:gd name="connsiteX5" fmla="*/ 276831 w 527781"/>
                <a:gd name="connsiteY5" fmla="*/ 486298 h 531973"/>
                <a:gd name="connsiteX6" fmla="*/ 312070 w 527781"/>
                <a:gd name="connsiteY6" fmla="*/ 520995 h 531973"/>
                <a:gd name="connsiteX7" fmla="*/ 364115 w 527781"/>
                <a:gd name="connsiteY7" fmla="*/ 520995 h 531973"/>
                <a:gd name="connsiteX8" fmla="*/ 363031 w 527781"/>
                <a:gd name="connsiteY8" fmla="*/ 468408 h 531973"/>
                <a:gd name="connsiteX9" fmla="*/ 363031 w 527781"/>
                <a:gd name="connsiteY9" fmla="*/ 468408 h 531973"/>
                <a:gd name="connsiteX10" fmla="*/ 415076 w 527781"/>
                <a:gd name="connsiteY10" fmla="*/ 468408 h 531973"/>
                <a:gd name="connsiteX11" fmla="*/ 413992 w 527781"/>
                <a:gd name="connsiteY11" fmla="*/ 415820 h 531973"/>
                <a:gd name="connsiteX12" fmla="*/ 413992 w 527781"/>
                <a:gd name="connsiteY12" fmla="*/ 415820 h 531973"/>
                <a:gd name="connsiteX13" fmla="*/ 466037 w 527781"/>
                <a:gd name="connsiteY13" fmla="*/ 415820 h 531973"/>
                <a:gd name="connsiteX14" fmla="*/ 466037 w 527781"/>
                <a:gd name="connsiteY14" fmla="*/ 415820 h 531973"/>
                <a:gd name="connsiteX15" fmla="*/ 464953 w 527781"/>
                <a:gd name="connsiteY15" fmla="*/ 363233 h 531973"/>
                <a:gd name="connsiteX16" fmla="*/ 465495 w 527781"/>
                <a:gd name="connsiteY16" fmla="*/ 362691 h 531973"/>
                <a:gd name="connsiteX17" fmla="*/ 517540 w 527781"/>
                <a:gd name="connsiteY17" fmla="*/ 362691 h 531973"/>
                <a:gd name="connsiteX18" fmla="*/ 517540 w 527781"/>
                <a:gd name="connsiteY18" fmla="*/ 362691 h 531973"/>
                <a:gd name="connsiteX19" fmla="*/ 516456 w 527781"/>
                <a:gd name="connsiteY19" fmla="*/ 310103 h 53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7781" h="531973">
                  <a:moveTo>
                    <a:pt x="516456" y="310103"/>
                  </a:moveTo>
                  <a:lnTo>
                    <a:pt x="210690" y="4879"/>
                  </a:lnTo>
                  <a:cubicBezTo>
                    <a:pt x="204185" y="-1626"/>
                    <a:pt x="193884" y="-1626"/>
                    <a:pt x="187379" y="4879"/>
                  </a:cubicBezTo>
                  <a:lnTo>
                    <a:pt x="4678" y="191375"/>
                  </a:lnTo>
                  <a:cubicBezTo>
                    <a:pt x="-1828" y="197881"/>
                    <a:pt x="-1285" y="208181"/>
                    <a:pt x="4678" y="214145"/>
                  </a:cubicBezTo>
                  <a:lnTo>
                    <a:pt x="276831" y="486298"/>
                  </a:lnTo>
                  <a:lnTo>
                    <a:pt x="312070" y="520995"/>
                  </a:lnTo>
                  <a:cubicBezTo>
                    <a:pt x="326708" y="535633"/>
                    <a:pt x="350020" y="535633"/>
                    <a:pt x="364115" y="520995"/>
                  </a:cubicBezTo>
                  <a:cubicBezTo>
                    <a:pt x="378211" y="506358"/>
                    <a:pt x="377669" y="482504"/>
                    <a:pt x="363031" y="468408"/>
                  </a:cubicBezTo>
                  <a:lnTo>
                    <a:pt x="363031" y="468408"/>
                  </a:lnTo>
                  <a:cubicBezTo>
                    <a:pt x="377669" y="483046"/>
                    <a:pt x="400981" y="483046"/>
                    <a:pt x="415076" y="468408"/>
                  </a:cubicBezTo>
                  <a:cubicBezTo>
                    <a:pt x="429172" y="453770"/>
                    <a:pt x="428630" y="430458"/>
                    <a:pt x="413992" y="415820"/>
                  </a:cubicBezTo>
                  <a:lnTo>
                    <a:pt x="413992" y="415820"/>
                  </a:lnTo>
                  <a:cubicBezTo>
                    <a:pt x="428630" y="430458"/>
                    <a:pt x="451942" y="430458"/>
                    <a:pt x="466037" y="415820"/>
                  </a:cubicBezTo>
                  <a:lnTo>
                    <a:pt x="466037" y="415820"/>
                  </a:lnTo>
                  <a:cubicBezTo>
                    <a:pt x="480133" y="401183"/>
                    <a:pt x="479591" y="377871"/>
                    <a:pt x="464953" y="363233"/>
                  </a:cubicBezTo>
                  <a:lnTo>
                    <a:pt x="465495" y="362691"/>
                  </a:lnTo>
                  <a:cubicBezTo>
                    <a:pt x="480133" y="377329"/>
                    <a:pt x="503445" y="377329"/>
                    <a:pt x="517540" y="362691"/>
                  </a:cubicBezTo>
                  <a:lnTo>
                    <a:pt x="517540" y="362691"/>
                  </a:lnTo>
                  <a:cubicBezTo>
                    <a:pt x="531636" y="348595"/>
                    <a:pt x="531094" y="324741"/>
                    <a:pt x="516456" y="310103"/>
                  </a:cubicBezTo>
                  <a:close/>
                </a:path>
              </a:pathLst>
            </a:custGeom>
            <a:solidFill>
              <a:schemeClr val="tx1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E43B7B-9089-4944-B233-BD7BF751232A}"/>
                </a:ext>
              </a:extLst>
            </p:cNvPr>
            <p:cNvSpPr/>
            <p:nvPr/>
          </p:nvSpPr>
          <p:spPr>
            <a:xfrm>
              <a:off x="3700756" y="4453998"/>
              <a:ext cx="527781" cy="388849"/>
            </a:xfrm>
            <a:custGeom>
              <a:avLst/>
              <a:gdLst>
                <a:gd name="connsiteX0" fmla="*/ 312070 w 527781"/>
                <a:gd name="connsiteY0" fmla="*/ 377871 h 388849"/>
                <a:gd name="connsiteX1" fmla="*/ 364115 w 527781"/>
                <a:gd name="connsiteY1" fmla="*/ 377871 h 388849"/>
                <a:gd name="connsiteX2" fmla="*/ 363031 w 527781"/>
                <a:gd name="connsiteY2" fmla="*/ 325283 h 388849"/>
                <a:gd name="connsiteX3" fmla="*/ 363031 w 527781"/>
                <a:gd name="connsiteY3" fmla="*/ 325283 h 388849"/>
                <a:gd name="connsiteX4" fmla="*/ 415076 w 527781"/>
                <a:gd name="connsiteY4" fmla="*/ 325283 h 388849"/>
                <a:gd name="connsiteX5" fmla="*/ 413992 w 527781"/>
                <a:gd name="connsiteY5" fmla="*/ 272696 h 388849"/>
                <a:gd name="connsiteX6" fmla="*/ 413992 w 527781"/>
                <a:gd name="connsiteY6" fmla="*/ 272696 h 388849"/>
                <a:gd name="connsiteX7" fmla="*/ 466037 w 527781"/>
                <a:gd name="connsiteY7" fmla="*/ 272696 h 388849"/>
                <a:gd name="connsiteX8" fmla="*/ 466037 w 527781"/>
                <a:gd name="connsiteY8" fmla="*/ 272696 h 388849"/>
                <a:gd name="connsiteX9" fmla="*/ 464953 w 527781"/>
                <a:gd name="connsiteY9" fmla="*/ 220108 h 388849"/>
                <a:gd name="connsiteX10" fmla="*/ 465495 w 527781"/>
                <a:gd name="connsiteY10" fmla="*/ 219566 h 388849"/>
                <a:gd name="connsiteX11" fmla="*/ 517540 w 527781"/>
                <a:gd name="connsiteY11" fmla="*/ 219566 h 388849"/>
                <a:gd name="connsiteX12" fmla="*/ 517540 w 527781"/>
                <a:gd name="connsiteY12" fmla="*/ 219566 h 388849"/>
                <a:gd name="connsiteX13" fmla="*/ 516456 w 527781"/>
                <a:gd name="connsiteY13" fmla="*/ 166979 h 388849"/>
                <a:gd name="connsiteX14" fmla="*/ 478506 w 527781"/>
                <a:gd name="connsiteY14" fmla="*/ 129029 h 388849"/>
                <a:gd name="connsiteX15" fmla="*/ 475796 w 527781"/>
                <a:gd name="connsiteY15" fmla="*/ 127403 h 388849"/>
                <a:gd name="connsiteX16" fmla="*/ 361947 w 527781"/>
                <a:gd name="connsiteY16" fmla="*/ 241794 h 388849"/>
                <a:gd name="connsiteX17" fmla="*/ 293638 w 527781"/>
                <a:gd name="connsiteY17" fmla="*/ 241794 h 388849"/>
                <a:gd name="connsiteX18" fmla="*/ 51844 w 527781"/>
                <a:gd name="connsiteY18" fmla="*/ 0 h 388849"/>
                <a:gd name="connsiteX19" fmla="*/ 4678 w 527781"/>
                <a:gd name="connsiteY19" fmla="*/ 48250 h 388849"/>
                <a:gd name="connsiteX20" fmla="*/ 4678 w 527781"/>
                <a:gd name="connsiteY20" fmla="*/ 71020 h 388849"/>
                <a:gd name="connsiteX21" fmla="*/ 276831 w 527781"/>
                <a:gd name="connsiteY21" fmla="*/ 343174 h 388849"/>
                <a:gd name="connsiteX22" fmla="*/ 312070 w 527781"/>
                <a:gd name="connsiteY22" fmla="*/ 377871 h 38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27781" h="388849">
                  <a:moveTo>
                    <a:pt x="312070" y="377871"/>
                  </a:moveTo>
                  <a:cubicBezTo>
                    <a:pt x="326708" y="392508"/>
                    <a:pt x="350020" y="392508"/>
                    <a:pt x="364115" y="377871"/>
                  </a:cubicBezTo>
                  <a:cubicBezTo>
                    <a:pt x="378211" y="363233"/>
                    <a:pt x="377669" y="339379"/>
                    <a:pt x="363031" y="325283"/>
                  </a:cubicBezTo>
                  <a:lnTo>
                    <a:pt x="363031" y="325283"/>
                  </a:lnTo>
                  <a:cubicBezTo>
                    <a:pt x="377669" y="339921"/>
                    <a:pt x="400981" y="339921"/>
                    <a:pt x="415076" y="325283"/>
                  </a:cubicBezTo>
                  <a:cubicBezTo>
                    <a:pt x="429172" y="310646"/>
                    <a:pt x="428630" y="287334"/>
                    <a:pt x="413992" y="272696"/>
                  </a:cubicBezTo>
                  <a:lnTo>
                    <a:pt x="413992" y="272696"/>
                  </a:lnTo>
                  <a:cubicBezTo>
                    <a:pt x="428630" y="287334"/>
                    <a:pt x="451942" y="287334"/>
                    <a:pt x="466037" y="272696"/>
                  </a:cubicBezTo>
                  <a:lnTo>
                    <a:pt x="466037" y="272696"/>
                  </a:lnTo>
                  <a:cubicBezTo>
                    <a:pt x="480133" y="258058"/>
                    <a:pt x="479591" y="234746"/>
                    <a:pt x="464953" y="220108"/>
                  </a:cubicBezTo>
                  <a:lnTo>
                    <a:pt x="465495" y="219566"/>
                  </a:lnTo>
                  <a:cubicBezTo>
                    <a:pt x="480133" y="234204"/>
                    <a:pt x="503445" y="234204"/>
                    <a:pt x="517540" y="219566"/>
                  </a:cubicBezTo>
                  <a:lnTo>
                    <a:pt x="517540" y="219566"/>
                  </a:lnTo>
                  <a:cubicBezTo>
                    <a:pt x="531636" y="204928"/>
                    <a:pt x="531094" y="181616"/>
                    <a:pt x="516456" y="166979"/>
                  </a:cubicBezTo>
                  <a:lnTo>
                    <a:pt x="478506" y="129029"/>
                  </a:lnTo>
                  <a:lnTo>
                    <a:pt x="475796" y="127403"/>
                  </a:lnTo>
                  <a:lnTo>
                    <a:pt x="361947" y="241794"/>
                  </a:lnTo>
                  <a:cubicBezTo>
                    <a:pt x="342972" y="260769"/>
                    <a:pt x="312612" y="260769"/>
                    <a:pt x="293638" y="241794"/>
                  </a:cubicBezTo>
                  <a:lnTo>
                    <a:pt x="51844" y="0"/>
                  </a:lnTo>
                  <a:lnTo>
                    <a:pt x="4678" y="48250"/>
                  </a:lnTo>
                  <a:cubicBezTo>
                    <a:pt x="-1828" y="54756"/>
                    <a:pt x="-1285" y="65057"/>
                    <a:pt x="4678" y="71020"/>
                  </a:cubicBezTo>
                  <a:lnTo>
                    <a:pt x="276831" y="343174"/>
                  </a:lnTo>
                  <a:lnTo>
                    <a:pt x="312070" y="377871"/>
                  </a:lnTo>
                  <a:close/>
                </a:path>
              </a:pathLst>
            </a:custGeom>
            <a:solidFill>
              <a:schemeClr val="tx1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285EB63-A8EE-42BA-8A7A-C577A8C4C3DB}"/>
                </a:ext>
              </a:extLst>
            </p:cNvPr>
            <p:cNvSpPr/>
            <p:nvPr/>
          </p:nvSpPr>
          <p:spPr>
            <a:xfrm>
              <a:off x="3714439" y="4543993"/>
              <a:ext cx="122539" cy="124149"/>
            </a:xfrm>
            <a:custGeom>
              <a:avLst/>
              <a:gdLst>
                <a:gd name="connsiteX0" fmla="*/ 111892 w 122539"/>
                <a:gd name="connsiteY0" fmla="*/ 67225 h 124149"/>
                <a:gd name="connsiteX1" fmla="*/ 67436 w 122539"/>
                <a:gd name="connsiteY1" fmla="*/ 112765 h 124149"/>
                <a:gd name="connsiteX2" fmla="*/ 12138 w 122539"/>
                <a:gd name="connsiteY2" fmla="*/ 112765 h 124149"/>
                <a:gd name="connsiteX3" fmla="*/ 12138 w 122539"/>
                <a:gd name="connsiteY3" fmla="*/ 112765 h 124149"/>
                <a:gd name="connsiteX4" fmla="*/ 11054 w 122539"/>
                <a:gd name="connsiteY4" fmla="*/ 56925 h 124149"/>
                <a:gd name="connsiteX5" fmla="*/ 55509 w 122539"/>
                <a:gd name="connsiteY5" fmla="*/ 11385 h 124149"/>
                <a:gd name="connsiteX6" fmla="*/ 110807 w 122539"/>
                <a:gd name="connsiteY6" fmla="*/ 11385 h 124149"/>
                <a:gd name="connsiteX7" fmla="*/ 110807 w 122539"/>
                <a:gd name="connsiteY7" fmla="*/ 11385 h 124149"/>
                <a:gd name="connsiteX8" fmla="*/ 111892 w 122539"/>
                <a:gd name="connsiteY8" fmla="*/ 67225 h 12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539" h="124149">
                  <a:moveTo>
                    <a:pt x="111892" y="67225"/>
                  </a:moveTo>
                  <a:lnTo>
                    <a:pt x="67436" y="112765"/>
                  </a:lnTo>
                  <a:cubicBezTo>
                    <a:pt x="52257" y="127945"/>
                    <a:pt x="27860" y="127945"/>
                    <a:pt x="12138" y="112765"/>
                  </a:cubicBezTo>
                  <a:lnTo>
                    <a:pt x="12138" y="112765"/>
                  </a:lnTo>
                  <a:cubicBezTo>
                    <a:pt x="-3584" y="97585"/>
                    <a:pt x="-4126" y="72104"/>
                    <a:pt x="11054" y="56925"/>
                  </a:cubicBezTo>
                  <a:lnTo>
                    <a:pt x="55509" y="11385"/>
                  </a:lnTo>
                  <a:cubicBezTo>
                    <a:pt x="70689" y="-3795"/>
                    <a:pt x="95085" y="-3795"/>
                    <a:pt x="110807" y="11385"/>
                  </a:cubicBezTo>
                  <a:lnTo>
                    <a:pt x="110807" y="11385"/>
                  </a:lnTo>
                  <a:cubicBezTo>
                    <a:pt x="125987" y="26565"/>
                    <a:pt x="126529" y="51503"/>
                    <a:pt x="111892" y="67225"/>
                  </a:cubicBezTo>
                  <a:close/>
                </a:path>
              </a:pathLst>
            </a:custGeom>
            <a:solidFill>
              <a:srgbClr val="0078D7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FE48A51-E2AD-4FA1-98F2-8594F5DC7496}"/>
                </a:ext>
              </a:extLst>
            </p:cNvPr>
            <p:cNvSpPr/>
            <p:nvPr/>
          </p:nvSpPr>
          <p:spPr>
            <a:xfrm>
              <a:off x="3770279" y="4599291"/>
              <a:ext cx="122945" cy="124556"/>
            </a:xfrm>
            <a:custGeom>
              <a:avLst/>
              <a:gdLst>
                <a:gd name="connsiteX0" fmla="*/ 111892 w 122945"/>
                <a:gd name="connsiteY0" fmla="*/ 67225 h 124556"/>
                <a:gd name="connsiteX1" fmla="*/ 67436 w 122945"/>
                <a:gd name="connsiteY1" fmla="*/ 112765 h 124556"/>
                <a:gd name="connsiteX2" fmla="*/ 12138 w 122945"/>
                <a:gd name="connsiteY2" fmla="*/ 112765 h 124556"/>
                <a:gd name="connsiteX3" fmla="*/ 12138 w 122945"/>
                <a:gd name="connsiteY3" fmla="*/ 112765 h 124556"/>
                <a:gd name="connsiteX4" fmla="*/ 11054 w 122945"/>
                <a:gd name="connsiteY4" fmla="*/ 56925 h 124556"/>
                <a:gd name="connsiteX5" fmla="*/ 55509 w 122945"/>
                <a:gd name="connsiteY5" fmla="*/ 11385 h 124556"/>
                <a:gd name="connsiteX6" fmla="*/ 110807 w 122945"/>
                <a:gd name="connsiteY6" fmla="*/ 11385 h 124556"/>
                <a:gd name="connsiteX7" fmla="*/ 110807 w 122945"/>
                <a:gd name="connsiteY7" fmla="*/ 11385 h 124556"/>
                <a:gd name="connsiteX8" fmla="*/ 111892 w 122945"/>
                <a:gd name="connsiteY8" fmla="*/ 67225 h 1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945" h="124556">
                  <a:moveTo>
                    <a:pt x="111892" y="67225"/>
                  </a:moveTo>
                  <a:lnTo>
                    <a:pt x="67436" y="112765"/>
                  </a:lnTo>
                  <a:cubicBezTo>
                    <a:pt x="52257" y="128487"/>
                    <a:pt x="27860" y="128487"/>
                    <a:pt x="12138" y="112765"/>
                  </a:cubicBezTo>
                  <a:lnTo>
                    <a:pt x="12138" y="112765"/>
                  </a:lnTo>
                  <a:cubicBezTo>
                    <a:pt x="-3584" y="97585"/>
                    <a:pt x="-4126" y="72104"/>
                    <a:pt x="11054" y="56925"/>
                  </a:cubicBezTo>
                  <a:lnTo>
                    <a:pt x="55509" y="11385"/>
                  </a:lnTo>
                  <a:cubicBezTo>
                    <a:pt x="70689" y="-3795"/>
                    <a:pt x="95085" y="-3795"/>
                    <a:pt x="110807" y="11385"/>
                  </a:cubicBezTo>
                  <a:lnTo>
                    <a:pt x="110807" y="11385"/>
                  </a:lnTo>
                  <a:cubicBezTo>
                    <a:pt x="126529" y="26565"/>
                    <a:pt x="127072" y="51503"/>
                    <a:pt x="111892" y="67225"/>
                  </a:cubicBezTo>
                  <a:close/>
                </a:path>
              </a:pathLst>
            </a:custGeom>
            <a:solidFill>
              <a:srgbClr val="0078D7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6FD255-1CC4-4AA1-8F4C-E0D93E851718}"/>
                </a:ext>
              </a:extLst>
            </p:cNvPr>
            <p:cNvSpPr/>
            <p:nvPr/>
          </p:nvSpPr>
          <p:spPr>
            <a:xfrm>
              <a:off x="3826661" y="4654590"/>
              <a:ext cx="122539" cy="124556"/>
            </a:xfrm>
            <a:custGeom>
              <a:avLst/>
              <a:gdLst>
                <a:gd name="connsiteX0" fmla="*/ 111892 w 122539"/>
                <a:gd name="connsiteY0" fmla="*/ 67225 h 124556"/>
                <a:gd name="connsiteX1" fmla="*/ 67436 w 122539"/>
                <a:gd name="connsiteY1" fmla="*/ 112765 h 124556"/>
                <a:gd name="connsiteX2" fmla="*/ 12138 w 122539"/>
                <a:gd name="connsiteY2" fmla="*/ 112765 h 124556"/>
                <a:gd name="connsiteX3" fmla="*/ 12138 w 122539"/>
                <a:gd name="connsiteY3" fmla="*/ 112765 h 124556"/>
                <a:gd name="connsiteX4" fmla="*/ 11054 w 122539"/>
                <a:gd name="connsiteY4" fmla="*/ 56925 h 124556"/>
                <a:gd name="connsiteX5" fmla="*/ 55509 w 122539"/>
                <a:gd name="connsiteY5" fmla="*/ 11385 h 124556"/>
                <a:gd name="connsiteX6" fmla="*/ 110807 w 122539"/>
                <a:gd name="connsiteY6" fmla="*/ 11385 h 124556"/>
                <a:gd name="connsiteX7" fmla="*/ 110807 w 122539"/>
                <a:gd name="connsiteY7" fmla="*/ 11385 h 124556"/>
                <a:gd name="connsiteX8" fmla="*/ 111892 w 122539"/>
                <a:gd name="connsiteY8" fmla="*/ 67225 h 1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539" h="124556">
                  <a:moveTo>
                    <a:pt x="111892" y="67225"/>
                  </a:moveTo>
                  <a:lnTo>
                    <a:pt x="67436" y="112765"/>
                  </a:lnTo>
                  <a:cubicBezTo>
                    <a:pt x="52257" y="128487"/>
                    <a:pt x="27860" y="128487"/>
                    <a:pt x="12138" y="112765"/>
                  </a:cubicBezTo>
                  <a:lnTo>
                    <a:pt x="12138" y="112765"/>
                  </a:lnTo>
                  <a:cubicBezTo>
                    <a:pt x="-3584" y="97043"/>
                    <a:pt x="-4126" y="72104"/>
                    <a:pt x="11054" y="56925"/>
                  </a:cubicBezTo>
                  <a:lnTo>
                    <a:pt x="55509" y="11385"/>
                  </a:lnTo>
                  <a:cubicBezTo>
                    <a:pt x="70689" y="-3795"/>
                    <a:pt x="95085" y="-3795"/>
                    <a:pt x="110807" y="11385"/>
                  </a:cubicBezTo>
                  <a:lnTo>
                    <a:pt x="110807" y="11385"/>
                  </a:lnTo>
                  <a:cubicBezTo>
                    <a:pt x="125987" y="27107"/>
                    <a:pt x="126529" y="52045"/>
                    <a:pt x="111892" y="67225"/>
                  </a:cubicBezTo>
                  <a:close/>
                </a:path>
              </a:pathLst>
            </a:custGeom>
            <a:solidFill>
              <a:srgbClr val="0078D7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2E84AFE-4927-4F2A-B98B-E749378375FD}"/>
                </a:ext>
              </a:extLst>
            </p:cNvPr>
            <p:cNvSpPr/>
            <p:nvPr/>
          </p:nvSpPr>
          <p:spPr>
            <a:xfrm>
              <a:off x="3882501" y="4710972"/>
              <a:ext cx="122945" cy="124556"/>
            </a:xfrm>
            <a:custGeom>
              <a:avLst/>
              <a:gdLst>
                <a:gd name="connsiteX0" fmla="*/ 111892 w 122945"/>
                <a:gd name="connsiteY0" fmla="*/ 66683 h 124556"/>
                <a:gd name="connsiteX1" fmla="*/ 67436 w 122945"/>
                <a:gd name="connsiteY1" fmla="*/ 112765 h 124556"/>
                <a:gd name="connsiteX2" fmla="*/ 12138 w 122945"/>
                <a:gd name="connsiteY2" fmla="*/ 112765 h 124556"/>
                <a:gd name="connsiteX3" fmla="*/ 12138 w 122945"/>
                <a:gd name="connsiteY3" fmla="*/ 112765 h 124556"/>
                <a:gd name="connsiteX4" fmla="*/ 11054 w 122945"/>
                <a:gd name="connsiteY4" fmla="*/ 56925 h 124556"/>
                <a:gd name="connsiteX5" fmla="*/ 55509 w 122945"/>
                <a:gd name="connsiteY5" fmla="*/ 11385 h 124556"/>
                <a:gd name="connsiteX6" fmla="*/ 110807 w 122945"/>
                <a:gd name="connsiteY6" fmla="*/ 11385 h 124556"/>
                <a:gd name="connsiteX7" fmla="*/ 110807 w 122945"/>
                <a:gd name="connsiteY7" fmla="*/ 11385 h 124556"/>
                <a:gd name="connsiteX8" fmla="*/ 111892 w 122945"/>
                <a:gd name="connsiteY8" fmla="*/ 66683 h 12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945" h="124556">
                  <a:moveTo>
                    <a:pt x="111892" y="66683"/>
                  </a:moveTo>
                  <a:lnTo>
                    <a:pt x="67436" y="112765"/>
                  </a:lnTo>
                  <a:cubicBezTo>
                    <a:pt x="52257" y="128487"/>
                    <a:pt x="27860" y="128487"/>
                    <a:pt x="12138" y="112765"/>
                  </a:cubicBezTo>
                  <a:lnTo>
                    <a:pt x="12138" y="112765"/>
                  </a:lnTo>
                  <a:cubicBezTo>
                    <a:pt x="-3584" y="97043"/>
                    <a:pt x="-4126" y="72104"/>
                    <a:pt x="11054" y="56925"/>
                  </a:cubicBezTo>
                  <a:lnTo>
                    <a:pt x="55509" y="11385"/>
                  </a:lnTo>
                  <a:cubicBezTo>
                    <a:pt x="70689" y="-3795"/>
                    <a:pt x="95085" y="-3795"/>
                    <a:pt x="110807" y="11385"/>
                  </a:cubicBezTo>
                  <a:lnTo>
                    <a:pt x="110807" y="11385"/>
                  </a:lnTo>
                  <a:cubicBezTo>
                    <a:pt x="126529" y="26023"/>
                    <a:pt x="127072" y="50961"/>
                    <a:pt x="111892" y="66683"/>
                  </a:cubicBezTo>
                  <a:close/>
                </a:path>
              </a:pathLst>
            </a:custGeom>
            <a:solidFill>
              <a:srgbClr val="0078D7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FCE7C9-E597-46FD-B7C3-5CEF477756F5}"/>
                </a:ext>
              </a:extLst>
            </p:cNvPr>
            <p:cNvSpPr/>
            <p:nvPr/>
          </p:nvSpPr>
          <p:spPr>
            <a:xfrm>
              <a:off x="3865869" y="4321746"/>
              <a:ext cx="383940" cy="259655"/>
            </a:xfrm>
            <a:custGeom>
              <a:avLst/>
              <a:gdLst>
                <a:gd name="connsiteX0" fmla="*/ 114428 w 383940"/>
                <a:gd name="connsiteY0" fmla="*/ 119783 h 259655"/>
                <a:gd name="connsiteX1" fmla="*/ 170810 w 383940"/>
                <a:gd name="connsiteY1" fmla="*/ 121410 h 259655"/>
                <a:gd name="connsiteX2" fmla="*/ 310682 w 383940"/>
                <a:gd name="connsiteY2" fmla="*/ 259655 h 259655"/>
                <a:gd name="connsiteX3" fmla="*/ 379533 w 383940"/>
                <a:gd name="connsiteY3" fmla="*/ 188635 h 259655"/>
                <a:gd name="connsiteX4" fmla="*/ 378991 w 383940"/>
                <a:gd name="connsiteY4" fmla="*/ 165865 h 259655"/>
                <a:gd name="connsiteX5" fmla="*/ 242915 w 383940"/>
                <a:gd name="connsiteY5" fmla="*/ 31957 h 259655"/>
                <a:gd name="connsiteX6" fmla="*/ 140451 w 383940"/>
                <a:gd name="connsiteY6" fmla="*/ 3223 h 259655"/>
                <a:gd name="connsiteX7" fmla="*/ 91116 w 383940"/>
                <a:gd name="connsiteY7" fmla="*/ 15693 h 259655"/>
                <a:gd name="connsiteX8" fmla="*/ 53167 w 383940"/>
                <a:gd name="connsiteY8" fmla="*/ 40631 h 259655"/>
                <a:gd name="connsiteX9" fmla="*/ 15217 w 383940"/>
                <a:gd name="connsiteY9" fmla="*/ 89424 h 259655"/>
                <a:gd name="connsiteX10" fmla="*/ 37 w 383940"/>
                <a:gd name="connsiteY10" fmla="*/ 135505 h 259655"/>
                <a:gd name="connsiteX11" fmla="*/ 1121 w 383940"/>
                <a:gd name="connsiteY11" fmla="*/ 176708 h 259655"/>
                <a:gd name="connsiteX12" fmla="*/ 43950 w 383940"/>
                <a:gd name="connsiteY12" fmla="*/ 218995 h 259655"/>
                <a:gd name="connsiteX13" fmla="*/ 43950 w 383940"/>
                <a:gd name="connsiteY13" fmla="*/ 218995 h 259655"/>
                <a:gd name="connsiteX14" fmla="*/ 85153 w 383940"/>
                <a:gd name="connsiteY14" fmla="*/ 176708 h 259655"/>
                <a:gd name="connsiteX15" fmla="*/ 84611 w 383940"/>
                <a:gd name="connsiteY15" fmla="*/ 147432 h 259655"/>
                <a:gd name="connsiteX16" fmla="*/ 114428 w 383940"/>
                <a:gd name="connsiteY16" fmla="*/ 119783 h 25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3940" h="259655">
                  <a:moveTo>
                    <a:pt x="114428" y="119783"/>
                  </a:moveTo>
                  <a:cubicBezTo>
                    <a:pt x="130150" y="105146"/>
                    <a:pt x="155088" y="105688"/>
                    <a:pt x="170810" y="121410"/>
                  </a:cubicBezTo>
                  <a:lnTo>
                    <a:pt x="310682" y="259655"/>
                  </a:lnTo>
                  <a:lnTo>
                    <a:pt x="379533" y="188635"/>
                  </a:lnTo>
                  <a:cubicBezTo>
                    <a:pt x="385497" y="182129"/>
                    <a:pt x="385497" y="171829"/>
                    <a:pt x="378991" y="165865"/>
                  </a:cubicBezTo>
                  <a:lnTo>
                    <a:pt x="242915" y="31957"/>
                  </a:lnTo>
                  <a:cubicBezTo>
                    <a:pt x="215808" y="4850"/>
                    <a:pt x="176774" y="-5993"/>
                    <a:pt x="140451" y="3223"/>
                  </a:cubicBezTo>
                  <a:lnTo>
                    <a:pt x="91116" y="15693"/>
                  </a:lnTo>
                  <a:cubicBezTo>
                    <a:pt x="75936" y="19488"/>
                    <a:pt x="62383" y="28162"/>
                    <a:pt x="53167" y="40631"/>
                  </a:cubicBezTo>
                  <a:lnTo>
                    <a:pt x="15217" y="89424"/>
                  </a:lnTo>
                  <a:cubicBezTo>
                    <a:pt x="4916" y="102435"/>
                    <a:pt x="-505" y="118699"/>
                    <a:pt x="37" y="135505"/>
                  </a:cubicBezTo>
                  <a:lnTo>
                    <a:pt x="1121" y="176708"/>
                  </a:lnTo>
                  <a:cubicBezTo>
                    <a:pt x="1663" y="200020"/>
                    <a:pt x="20638" y="218995"/>
                    <a:pt x="43950" y="218995"/>
                  </a:cubicBezTo>
                  <a:lnTo>
                    <a:pt x="43950" y="218995"/>
                  </a:lnTo>
                  <a:cubicBezTo>
                    <a:pt x="67262" y="218995"/>
                    <a:pt x="85695" y="200020"/>
                    <a:pt x="85153" y="176708"/>
                  </a:cubicBezTo>
                  <a:lnTo>
                    <a:pt x="84611" y="147432"/>
                  </a:lnTo>
                  <a:lnTo>
                    <a:pt x="114428" y="119783"/>
                  </a:lnTo>
                  <a:close/>
                </a:path>
              </a:pathLst>
            </a:custGeom>
            <a:solidFill>
              <a:srgbClr val="0078D7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F28A818-F10D-477C-90A7-6EDB81E8B8C3}"/>
                </a:ext>
              </a:extLst>
            </p:cNvPr>
            <p:cNvSpPr/>
            <p:nvPr/>
          </p:nvSpPr>
          <p:spPr>
            <a:xfrm>
              <a:off x="4008489" y="4431228"/>
              <a:ext cx="189748" cy="150172"/>
            </a:xfrm>
            <a:custGeom>
              <a:avLst/>
              <a:gdLst>
                <a:gd name="connsiteX0" fmla="*/ 189748 w 189748"/>
                <a:gd name="connsiteY0" fmla="*/ 127403 h 150172"/>
                <a:gd name="connsiteX1" fmla="*/ 99753 w 189748"/>
                <a:gd name="connsiteY1" fmla="*/ 37408 h 150172"/>
                <a:gd name="connsiteX2" fmla="*/ 9216 w 189748"/>
                <a:gd name="connsiteY2" fmla="*/ 0 h 150172"/>
                <a:gd name="connsiteX3" fmla="*/ 0 w 189748"/>
                <a:gd name="connsiteY3" fmla="*/ 0 h 150172"/>
                <a:gd name="connsiteX4" fmla="*/ 0 w 189748"/>
                <a:gd name="connsiteY4" fmla="*/ 0 h 150172"/>
                <a:gd name="connsiteX5" fmla="*/ 27649 w 189748"/>
                <a:gd name="connsiteY5" fmla="*/ 11927 h 150172"/>
                <a:gd name="connsiteX6" fmla="*/ 167521 w 189748"/>
                <a:gd name="connsiteY6" fmla="*/ 150172 h 150172"/>
                <a:gd name="connsiteX7" fmla="*/ 189748 w 189748"/>
                <a:gd name="connsiteY7" fmla="*/ 127403 h 15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748" h="150172">
                  <a:moveTo>
                    <a:pt x="189748" y="127403"/>
                  </a:moveTo>
                  <a:lnTo>
                    <a:pt x="99753" y="37408"/>
                  </a:lnTo>
                  <a:cubicBezTo>
                    <a:pt x="75899" y="13553"/>
                    <a:pt x="42829" y="0"/>
                    <a:pt x="9216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0301" y="542"/>
                    <a:pt x="20059" y="4337"/>
                    <a:pt x="27649" y="11927"/>
                  </a:cubicBezTo>
                  <a:lnTo>
                    <a:pt x="167521" y="150172"/>
                  </a:lnTo>
                  <a:lnTo>
                    <a:pt x="189748" y="127403"/>
                  </a:lnTo>
                  <a:close/>
                </a:path>
              </a:pathLst>
            </a:custGeom>
            <a:solidFill>
              <a:srgbClr val="0064B5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38EB42C-1937-46EA-AF06-DC1C8F3A7706}"/>
                </a:ext>
              </a:extLst>
            </p:cNvPr>
            <p:cNvSpPr/>
            <p:nvPr/>
          </p:nvSpPr>
          <p:spPr>
            <a:xfrm>
              <a:off x="3882713" y="4746753"/>
              <a:ext cx="122704" cy="88775"/>
            </a:xfrm>
            <a:custGeom>
              <a:avLst/>
              <a:gdLst>
                <a:gd name="connsiteX0" fmla="*/ 111680 w 122704"/>
                <a:gd name="connsiteY0" fmla="*/ 30902 h 88775"/>
                <a:gd name="connsiteX1" fmla="*/ 122523 w 122704"/>
                <a:gd name="connsiteY1" fmla="*/ 0 h 88775"/>
                <a:gd name="connsiteX2" fmla="*/ 59635 w 122704"/>
                <a:gd name="connsiteY2" fmla="*/ 62346 h 88775"/>
                <a:gd name="connsiteX3" fmla="*/ 13553 w 122704"/>
                <a:gd name="connsiteY3" fmla="*/ 62346 h 88775"/>
                <a:gd name="connsiteX4" fmla="*/ 0 w 122704"/>
                <a:gd name="connsiteY4" fmla="*/ 48792 h 88775"/>
                <a:gd name="connsiteX5" fmla="*/ 11927 w 122704"/>
                <a:gd name="connsiteY5" fmla="*/ 76984 h 88775"/>
                <a:gd name="connsiteX6" fmla="*/ 67225 w 122704"/>
                <a:gd name="connsiteY6" fmla="*/ 76984 h 88775"/>
                <a:gd name="connsiteX7" fmla="*/ 111680 w 122704"/>
                <a:gd name="connsiteY7" fmla="*/ 30902 h 8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704" h="88775">
                  <a:moveTo>
                    <a:pt x="111680" y="30902"/>
                  </a:moveTo>
                  <a:cubicBezTo>
                    <a:pt x="119812" y="22228"/>
                    <a:pt x="123607" y="10843"/>
                    <a:pt x="122523" y="0"/>
                  </a:cubicBezTo>
                  <a:lnTo>
                    <a:pt x="59635" y="62346"/>
                  </a:lnTo>
                  <a:cubicBezTo>
                    <a:pt x="47166" y="74815"/>
                    <a:pt x="26565" y="74815"/>
                    <a:pt x="13553" y="62346"/>
                  </a:cubicBezTo>
                  <a:lnTo>
                    <a:pt x="0" y="48792"/>
                  </a:lnTo>
                  <a:cubicBezTo>
                    <a:pt x="0" y="59093"/>
                    <a:pt x="4337" y="68852"/>
                    <a:pt x="11927" y="76984"/>
                  </a:cubicBezTo>
                  <a:cubicBezTo>
                    <a:pt x="27649" y="92706"/>
                    <a:pt x="52587" y="92706"/>
                    <a:pt x="67225" y="76984"/>
                  </a:cubicBezTo>
                  <a:lnTo>
                    <a:pt x="111680" y="30902"/>
                  </a:lnTo>
                  <a:close/>
                </a:path>
              </a:pathLst>
            </a:custGeom>
            <a:solidFill>
              <a:srgbClr val="0064B5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7CD212B-18C6-46F0-B0CB-E287B9E6CE54}"/>
                </a:ext>
              </a:extLst>
            </p:cNvPr>
            <p:cNvSpPr/>
            <p:nvPr/>
          </p:nvSpPr>
          <p:spPr>
            <a:xfrm>
              <a:off x="3826873" y="4690913"/>
              <a:ext cx="122704" cy="88775"/>
            </a:xfrm>
            <a:custGeom>
              <a:avLst/>
              <a:gdLst>
                <a:gd name="connsiteX0" fmla="*/ 111680 w 122704"/>
                <a:gd name="connsiteY0" fmla="*/ 30902 h 88775"/>
                <a:gd name="connsiteX1" fmla="*/ 122523 w 122704"/>
                <a:gd name="connsiteY1" fmla="*/ 0 h 88775"/>
                <a:gd name="connsiteX2" fmla="*/ 59635 w 122704"/>
                <a:gd name="connsiteY2" fmla="*/ 62346 h 88775"/>
                <a:gd name="connsiteX3" fmla="*/ 13553 w 122704"/>
                <a:gd name="connsiteY3" fmla="*/ 62346 h 88775"/>
                <a:gd name="connsiteX4" fmla="*/ 0 w 122704"/>
                <a:gd name="connsiteY4" fmla="*/ 48792 h 88775"/>
                <a:gd name="connsiteX5" fmla="*/ 11927 w 122704"/>
                <a:gd name="connsiteY5" fmla="*/ 76984 h 88775"/>
                <a:gd name="connsiteX6" fmla="*/ 67225 w 122704"/>
                <a:gd name="connsiteY6" fmla="*/ 76984 h 88775"/>
                <a:gd name="connsiteX7" fmla="*/ 111680 w 122704"/>
                <a:gd name="connsiteY7" fmla="*/ 30902 h 8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704" h="88775">
                  <a:moveTo>
                    <a:pt x="111680" y="30902"/>
                  </a:moveTo>
                  <a:cubicBezTo>
                    <a:pt x="119812" y="22228"/>
                    <a:pt x="123607" y="10843"/>
                    <a:pt x="122523" y="0"/>
                  </a:cubicBezTo>
                  <a:lnTo>
                    <a:pt x="59635" y="62346"/>
                  </a:lnTo>
                  <a:cubicBezTo>
                    <a:pt x="47166" y="74815"/>
                    <a:pt x="26565" y="74815"/>
                    <a:pt x="13553" y="62346"/>
                  </a:cubicBezTo>
                  <a:lnTo>
                    <a:pt x="0" y="48792"/>
                  </a:lnTo>
                  <a:cubicBezTo>
                    <a:pt x="0" y="59093"/>
                    <a:pt x="4337" y="68852"/>
                    <a:pt x="11927" y="76984"/>
                  </a:cubicBezTo>
                  <a:cubicBezTo>
                    <a:pt x="27649" y="92706"/>
                    <a:pt x="52587" y="92706"/>
                    <a:pt x="67225" y="76984"/>
                  </a:cubicBezTo>
                  <a:lnTo>
                    <a:pt x="111680" y="30902"/>
                  </a:lnTo>
                  <a:close/>
                </a:path>
              </a:pathLst>
            </a:custGeom>
            <a:solidFill>
              <a:srgbClr val="0064B5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32B527F-9D88-4B84-B358-61CAB3254966}"/>
                </a:ext>
              </a:extLst>
            </p:cNvPr>
            <p:cNvSpPr/>
            <p:nvPr/>
          </p:nvSpPr>
          <p:spPr>
            <a:xfrm>
              <a:off x="3771032" y="4635073"/>
              <a:ext cx="122704" cy="88775"/>
            </a:xfrm>
            <a:custGeom>
              <a:avLst/>
              <a:gdLst>
                <a:gd name="connsiteX0" fmla="*/ 111680 w 122704"/>
                <a:gd name="connsiteY0" fmla="*/ 30902 h 88775"/>
                <a:gd name="connsiteX1" fmla="*/ 122523 w 122704"/>
                <a:gd name="connsiteY1" fmla="*/ 0 h 88775"/>
                <a:gd name="connsiteX2" fmla="*/ 59635 w 122704"/>
                <a:gd name="connsiteY2" fmla="*/ 62346 h 88775"/>
                <a:gd name="connsiteX3" fmla="*/ 13553 w 122704"/>
                <a:gd name="connsiteY3" fmla="*/ 62346 h 88775"/>
                <a:gd name="connsiteX4" fmla="*/ 0 w 122704"/>
                <a:gd name="connsiteY4" fmla="*/ 48792 h 88775"/>
                <a:gd name="connsiteX5" fmla="*/ 11927 w 122704"/>
                <a:gd name="connsiteY5" fmla="*/ 76984 h 88775"/>
                <a:gd name="connsiteX6" fmla="*/ 67225 w 122704"/>
                <a:gd name="connsiteY6" fmla="*/ 76984 h 88775"/>
                <a:gd name="connsiteX7" fmla="*/ 111680 w 122704"/>
                <a:gd name="connsiteY7" fmla="*/ 30902 h 8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704" h="88775">
                  <a:moveTo>
                    <a:pt x="111680" y="30902"/>
                  </a:moveTo>
                  <a:cubicBezTo>
                    <a:pt x="119812" y="22228"/>
                    <a:pt x="123607" y="10843"/>
                    <a:pt x="122523" y="0"/>
                  </a:cubicBezTo>
                  <a:lnTo>
                    <a:pt x="59635" y="62346"/>
                  </a:lnTo>
                  <a:cubicBezTo>
                    <a:pt x="47166" y="74815"/>
                    <a:pt x="26565" y="74815"/>
                    <a:pt x="13553" y="62346"/>
                  </a:cubicBezTo>
                  <a:lnTo>
                    <a:pt x="0" y="48792"/>
                  </a:lnTo>
                  <a:cubicBezTo>
                    <a:pt x="0" y="59093"/>
                    <a:pt x="4337" y="68852"/>
                    <a:pt x="11927" y="76984"/>
                  </a:cubicBezTo>
                  <a:cubicBezTo>
                    <a:pt x="27649" y="92706"/>
                    <a:pt x="52587" y="92706"/>
                    <a:pt x="67225" y="76984"/>
                  </a:cubicBezTo>
                  <a:lnTo>
                    <a:pt x="111680" y="30902"/>
                  </a:lnTo>
                  <a:close/>
                </a:path>
              </a:pathLst>
            </a:custGeom>
            <a:solidFill>
              <a:srgbClr val="0064B5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14620E-7A4C-460C-9744-1FB4D1E46A40}"/>
                </a:ext>
              </a:extLst>
            </p:cNvPr>
            <p:cNvSpPr/>
            <p:nvPr/>
          </p:nvSpPr>
          <p:spPr>
            <a:xfrm>
              <a:off x="3715192" y="4579232"/>
              <a:ext cx="122704" cy="88775"/>
            </a:xfrm>
            <a:custGeom>
              <a:avLst/>
              <a:gdLst>
                <a:gd name="connsiteX0" fmla="*/ 111680 w 122704"/>
                <a:gd name="connsiteY0" fmla="*/ 30902 h 88775"/>
                <a:gd name="connsiteX1" fmla="*/ 122523 w 122704"/>
                <a:gd name="connsiteY1" fmla="*/ 0 h 88775"/>
                <a:gd name="connsiteX2" fmla="*/ 59635 w 122704"/>
                <a:gd name="connsiteY2" fmla="*/ 62346 h 88775"/>
                <a:gd name="connsiteX3" fmla="*/ 13553 w 122704"/>
                <a:gd name="connsiteY3" fmla="*/ 62346 h 88775"/>
                <a:gd name="connsiteX4" fmla="*/ 0 w 122704"/>
                <a:gd name="connsiteY4" fmla="*/ 48792 h 88775"/>
                <a:gd name="connsiteX5" fmla="*/ 11927 w 122704"/>
                <a:gd name="connsiteY5" fmla="*/ 76984 h 88775"/>
                <a:gd name="connsiteX6" fmla="*/ 67225 w 122704"/>
                <a:gd name="connsiteY6" fmla="*/ 76984 h 88775"/>
                <a:gd name="connsiteX7" fmla="*/ 111680 w 122704"/>
                <a:gd name="connsiteY7" fmla="*/ 30902 h 8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704" h="88775">
                  <a:moveTo>
                    <a:pt x="111680" y="30902"/>
                  </a:moveTo>
                  <a:cubicBezTo>
                    <a:pt x="119812" y="22228"/>
                    <a:pt x="123607" y="10843"/>
                    <a:pt x="122523" y="0"/>
                  </a:cubicBezTo>
                  <a:lnTo>
                    <a:pt x="59635" y="62346"/>
                  </a:lnTo>
                  <a:cubicBezTo>
                    <a:pt x="47166" y="74815"/>
                    <a:pt x="26565" y="74815"/>
                    <a:pt x="13553" y="62346"/>
                  </a:cubicBezTo>
                  <a:lnTo>
                    <a:pt x="0" y="48792"/>
                  </a:lnTo>
                  <a:cubicBezTo>
                    <a:pt x="0" y="59093"/>
                    <a:pt x="4337" y="68852"/>
                    <a:pt x="11927" y="76984"/>
                  </a:cubicBezTo>
                  <a:cubicBezTo>
                    <a:pt x="27649" y="92706"/>
                    <a:pt x="52587" y="92706"/>
                    <a:pt x="67225" y="76984"/>
                  </a:cubicBezTo>
                  <a:lnTo>
                    <a:pt x="111680" y="30902"/>
                  </a:lnTo>
                  <a:close/>
                </a:path>
              </a:pathLst>
            </a:custGeom>
            <a:solidFill>
              <a:srgbClr val="0064B5"/>
            </a:solidFill>
            <a:ln w="53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87AA4FD-227A-498F-80F0-622EEE89B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48" y="2381342"/>
            <a:ext cx="376837" cy="43097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521B2D1-F477-4DAB-B59B-CF2ECB65C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62" y="4260153"/>
            <a:ext cx="387808" cy="38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078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>
          <a:xfrm>
            <a:off x="305593" y="17778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19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7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19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97" b="0" i="0" u="none" strike="noStrike" kern="1200" cap="none" spc="-102" normalizeH="0" baseline="0" noProof="0" dirty="0">
                <a:ln w="3175"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Transformative Solutions for Manufacturing</a:t>
            </a: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342703" y="957748"/>
            <a:ext cx="11885512" cy="47085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4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42700" marR="0" indent="0" algn="l" defTabSz="932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162" marR="0" indent="0" algn="l" defTabSz="932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629" marR="0" indent="0" algn="l" defTabSz="932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094" marR="0" indent="0" algn="l" defTabSz="932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3532" indent="-233048" algn="l" defTabSz="9321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9629" indent="-233048" algn="l" defTabSz="9321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5727" indent="-233048" algn="l" defTabSz="9321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1824" indent="-233048" algn="l" defTabSz="93219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19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4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started easily with flexible, scalable solutions to transform your business function </a:t>
            </a:r>
          </a:p>
        </p:txBody>
      </p:sp>
      <p:sp>
        <p:nvSpPr>
          <p:cNvPr id="57" name="Slide Number Placeholder 3"/>
          <p:cNvSpPr txBox="1">
            <a:spLocks/>
          </p:cNvSpPr>
          <p:nvPr/>
        </p:nvSpPr>
        <p:spPr>
          <a:xfrm>
            <a:off x="9601451" y="7174195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32742" rtl="0" eaLnBrk="1" latinLnBrk="0" hangingPunct="1">
              <a:defRPr sz="1224" kern="1200">
                <a:solidFill>
                  <a:srgbClr val="808080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2091C5-D4B0-FE4C-AAB0-627D8DF93512}" type="slidenum">
              <a:rPr kumimoji="0" lang="en-US" sz="1224" b="0" i="0" u="none" strike="noStrike" kern="1200" cap="none" spc="0" normalizeH="0" baseline="0" noProof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24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44553" y="4885095"/>
            <a:ext cx="1746698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What is the likelihood this part will fail ?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(so I can prevent it from happening)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81600" y="4885095"/>
            <a:ext cx="1890441" cy="110016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What sales or usage volume can I expect?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(so I can optimize my staffing and asset utilization)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95719" y="4286483"/>
            <a:ext cx="1603969" cy="110016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What machines are not performing properly?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(so I can immediately investigate)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0631" y="4200786"/>
            <a:ext cx="1514342" cy="124423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What are the root causes of recurring problems?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(so I can redesign product, process, training)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48094" y="5506843"/>
            <a:ext cx="1818940" cy="9560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What is right level and supplier for a part?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(so I can simplify and optimize procurement)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0535342" y="1731751"/>
            <a:ext cx="1436431" cy="3731253"/>
            <a:chOff x="12065332" y="1781329"/>
            <a:chExt cx="1408394" cy="3658423"/>
          </a:xfrm>
        </p:grpSpPr>
        <p:sp>
          <p:nvSpPr>
            <p:cNvPr id="39" name="Rectangle 38"/>
            <p:cNvSpPr/>
            <p:nvPr/>
          </p:nvSpPr>
          <p:spPr bwMode="auto">
            <a:xfrm>
              <a:off x="12065332" y="2704893"/>
              <a:ext cx="1408394" cy="1227545"/>
            </a:xfrm>
            <a:prstGeom prst="rect">
              <a:avLst/>
            </a:prstGeom>
            <a:solidFill>
              <a:srgbClr val="00BCF2"/>
            </a:solidFill>
            <a:ln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2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Connected Devices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12769528" y="3938480"/>
              <a:ext cx="0" cy="1501272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0350" y="1781329"/>
              <a:ext cx="1103376" cy="1103376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8833163" y="1808845"/>
            <a:ext cx="1483564" cy="3786271"/>
            <a:chOff x="10332298" y="1781329"/>
            <a:chExt cx="1454607" cy="3712367"/>
          </a:xfrm>
        </p:grpSpPr>
        <p:sp>
          <p:nvSpPr>
            <p:cNvPr id="43" name="Rectangle 42"/>
            <p:cNvSpPr/>
            <p:nvPr/>
          </p:nvSpPr>
          <p:spPr bwMode="auto">
            <a:xfrm>
              <a:off x="10332298" y="2758837"/>
              <a:ext cx="1408394" cy="1227545"/>
            </a:xfrm>
            <a:prstGeom prst="rect">
              <a:avLst/>
            </a:prstGeom>
            <a:solidFill>
              <a:srgbClr val="00BCF2"/>
            </a:solidFill>
            <a:ln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2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Supply Chain and Inventory Optimization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10970096" y="3992424"/>
              <a:ext cx="0" cy="1501272"/>
            </a:xfrm>
            <a:prstGeom prst="line">
              <a:avLst/>
            </a:prstGeom>
            <a:ln w="28575">
              <a:solidFill>
                <a:srgbClr val="00BCF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1609" y="1781329"/>
              <a:ext cx="1225296" cy="1139952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7178118" y="1939439"/>
            <a:ext cx="1436431" cy="3061733"/>
            <a:chOff x="8358456" y="1897153"/>
            <a:chExt cx="1408394" cy="3001972"/>
          </a:xfrm>
        </p:grpSpPr>
        <p:sp>
          <p:nvSpPr>
            <p:cNvPr id="47" name="Rectangle 46"/>
            <p:cNvSpPr/>
            <p:nvPr/>
          </p:nvSpPr>
          <p:spPr bwMode="auto">
            <a:xfrm>
              <a:off x="8358456" y="2758837"/>
              <a:ext cx="1408394" cy="1227545"/>
            </a:xfrm>
            <a:prstGeom prst="rect">
              <a:avLst/>
            </a:prstGeom>
            <a:solidFill>
              <a:srgbClr val="00BCF2"/>
            </a:solidFill>
            <a:ln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2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Predictive</a:t>
              </a:r>
            </a:p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2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Maintenance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066210" y="3992424"/>
              <a:ext cx="0" cy="906701"/>
            </a:xfrm>
            <a:prstGeom prst="line">
              <a:avLst/>
            </a:prstGeom>
            <a:ln w="28575">
              <a:solidFill>
                <a:srgbClr val="00BCF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548" y="1897153"/>
              <a:ext cx="1030224" cy="1024128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5523073" y="1997329"/>
            <a:ext cx="1436431" cy="2314841"/>
            <a:chOff x="6384615" y="1970305"/>
            <a:chExt cx="1408394" cy="2269658"/>
          </a:xfrm>
        </p:grpSpPr>
        <p:sp>
          <p:nvSpPr>
            <p:cNvPr id="51" name="Rectangle 50"/>
            <p:cNvSpPr/>
            <p:nvPr/>
          </p:nvSpPr>
          <p:spPr bwMode="auto">
            <a:xfrm>
              <a:off x="6384615" y="2758837"/>
              <a:ext cx="1408394" cy="1227545"/>
            </a:xfrm>
            <a:prstGeom prst="rect">
              <a:avLst/>
            </a:prstGeom>
            <a:solidFill>
              <a:srgbClr val="00BCF2"/>
            </a:solidFill>
            <a:ln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2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Anomaly Detection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7076191" y="3992424"/>
              <a:ext cx="0" cy="247539"/>
            </a:xfrm>
            <a:prstGeom prst="line">
              <a:avLst/>
            </a:prstGeom>
            <a:ln w="28575">
              <a:solidFill>
                <a:srgbClr val="00BCF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032" y="1970305"/>
              <a:ext cx="993648" cy="950976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3868029" y="1912607"/>
            <a:ext cx="1436431" cy="3699228"/>
            <a:chOff x="4410774" y="1887236"/>
            <a:chExt cx="1408394" cy="3627023"/>
          </a:xfrm>
        </p:grpSpPr>
        <p:sp>
          <p:nvSpPr>
            <p:cNvPr id="81" name="Rectangle 80"/>
            <p:cNvSpPr/>
            <p:nvPr/>
          </p:nvSpPr>
          <p:spPr bwMode="auto">
            <a:xfrm>
              <a:off x="4410774" y="2779400"/>
              <a:ext cx="1408394" cy="1227545"/>
            </a:xfrm>
            <a:prstGeom prst="rect">
              <a:avLst/>
            </a:prstGeom>
            <a:solidFill>
              <a:srgbClr val="00BCF2"/>
            </a:solidFill>
            <a:ln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2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Operational Efficiency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5061194" y="4012987"/>
              <a:ext cx="0" cy="1501272"/>
            </a:xfrm>
            <a:prstGeom prst="line">
              <a:avLst/>
            </a:prstGeom>
            <a:ln w="28575">
              <a:solidFill>
                <a:srgbClr val="00BCF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805" y="1887236"/>
              <a:ext cx="1085088" cy="1054608"/>
            </a:xfrm>
            <a:prstGeom prst="rect">
              <a:avLst/>
            </a:prstGeom>
          </p:spPr>
        </p:pic>
      </p:grpSp>
      <p:grpSp>
        <p:nvGrpSpPr>
          <p:cNvPr id="84" name="Group 83"/>
          <p:cNvGrpSpPr/>
          <p:nvPr/>
        </p:nvGrpSpPr>
        <p:grpSpPr>
          <a:xfrm>
            <a:off x="2212984" y="1910286"/>
            <a:ext cx="1436431" cy="3074168"/>
            <a:chOff x="2436933" y="1884961"/>
            <a:chExt cx="1408394" cy="3014164"/>
          </a:xfrm>
        </p:grpSpPr>
        <p:sp>
          <p:nvSpPr>
            <p:cNvPr id="85" name="Rectangle 84"/>
            <p:cNvSpPr/>
            <p:nvPr/>
          </p:nvSpPr>
          <p:spPr bwMode="auto">
            <a:xfrm>
              <a:off x="2436933" y="2758837"/>
              <a:ext cx="1408394" cy="1227545"/>
            </a:xfrm>
            <a:prstGeom prst="rect">
              <a:avLst/>
            </a:prstGeom>
            <a:solidFill>
              <a:srgbClr val="00BCF2"/>
            </a:solidFill>
            <a:ln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2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Demand Forecasting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3157308" y="3992424"/>
              <a:ext cx="0" cy="906701"/>
            </a:xfrm>
            <a:prstGeom prst="line">
              <a:avLst/>
            </a:prstGeom>
            <a:ln w="28575">
              <a:solidFill>
                <a:srgbClr val="00BCF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9437" y="1884961"/>
              <a:ext cx="1182624" cy="1036320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557940" y="1835678"/>
            <a:ext cx="1436431" cy="2476492"/>
            <a:chOff x="463092" y="1811809"/>
            <a:chExt cx="1408394" cy="2428154"/>
          </a:xfrm>
        </p:grpSpPr>
        <p:sp>
          <p:nvSpPr>
            <p:cNvPr id="89" name="Rectangle 88"/>
            <p:cNvSpPr/>
            <p:nvPr/>
          </p:nvSpPr>
          <p:spPr bwMode="auto">
            <a:xfrm>
              <a:off x="463092" y="2758837"/>
              <a:ext cx="1408394" cy="1227545"/>
            </a:xfrm>
            <a:prstGeom prst="rect">
              <a:avLst/>
            </a:prstGeom>
            <a:solidFill>
              <a:srgbClr val="00BCF2"/>
            </a:solidFill>
            <a:ln>
              <a:solidFill>
                <a:schemeClr val="accent2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2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Quality</a:t>
              </a:r>
            </a:p>
            <a:p>
              <a:pPr marL="0" marR="0" lvl="0" indent="0" algn="ctr" defTabSz="9510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26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Assurance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1167289" y="3992424"/>
              <a:ext cx="0" cy="247539"/>
            </a:xfrm>
            <a:prstGeom prst="line">
              <a:avLst/>
            </a:prstGeom>
            <a:ln w="28575">
              <a:solidFill>
                <a:srgbClr val="00BCF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25" y="1811809"/>
              <a:ext cx="1146048" cy="1109472"/>
            </a:xfrm>
            <a:prstGeom prst="rect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10535342" y="5414877"/>
            <a:ext cx="1900852" cy="1100167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Are my buildings, plant and equipment working at peak efficiency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(so I can reduce unnecessary costs)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42421" y="5564820"/>
            <a:ext cx="2478689" cy="94331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What factories, lines, teams, machines, people</a:t>
            </a:r>
            <a:r>
              <a:rPr kumimoji="0" lang="is-I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…are most effective ?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02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(so I can identify best practices and allocate resources)</a:t>
            </a:r>
            <a:endParaRPr kumimoji="0" lang="en-US" sz="102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25512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0B24BD-7BD1-4E64-855C-ECC6389B3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-1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62811B-C005-CE45-A4A2-120F1D257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0"/>
            <a:ext cx="12434710" cy="699452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7E2C1A6-A5F0-4418-996F-BC1796FD5319}"/>
              </a:ext>
            </a:extLst>
          </p:cNvPr>
          <p:cNvGrpSpPr/>
          <p:nvPr/>
        </p:nvGrpSpPr>
        <p:grpSpPr>
          <a:xfrm>
            <a:off x="2404840" y="2821377"/>
            <a:ext cx="2014947" cy="1879545"/>
            <a:chOff x="2465752" y="3118776"/>
            <a:chExt cx="1975618" cy="184285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E1C20B-0CDC-4F93-9186-B9A30CF92B44}"/>
                </a:ext>
              </a:extLst>
            </p:cNvPr>
            <p:cNvSpPr/>
            <p:nvPr/>
          </p:nvSpPr>
          <p:spPr bwMode="auto">
            <a:xfrm>
              <a:off x="2465753" y="3334221"/>
              <a:ext cx="1702115" cy="24309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3CBCEC-6B5B-468B-866E-268A33BD040E}"/>
                </a:ext>
              </a:extLst>
            </p:cNvPr>
            <p:cNvSpPr/>
            <p:nvPr/>
          </p:nvSpPr>
          <p:spPr bwMode="auto">
            <a:xfrm>
              <a:off x="2465752" y="3118776"/>
              <a:ext cx="1975617" cy="24309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B3306C7-E273-4E97-8F15-2890550A5E7F}"/>
                </a:ext>
              </a:extLst>
            </p:cNvPr>
            <p:cNvSpPr/>
            <p:nvPr/>
          </p:nvSpPr>
          <p:spPr>
            <a:xfrm>
              <a:off x="2516038" y="3118778"/>
              <a:ext cx="1925332" cy="4394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defTabSz="932597">
                <a:defRPr/>
              </a:pPr>
              <a:r>
                <a:rPr lang="en-US" sz="1428" b="1">
                  <a:solidFill>
                    <a:srgbClr val="FFFFFF"/>
                  </a:solidFill>
                  <a:latin typeface="Consolas" panose="020B0609020204030204" pitchFamily="49" charset="0"/>
                  <a:cs typeface="Segoe UI Semibold" panose="020B0502040204020203" pitchFamily="34" charset="0"/>
                </a:rPr>
                <a:t>Flammable equipment near heat source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6A49BA-E32E-804F-9574-80F71C7A6A41}"/>
                </a:ext>
              </a:extLst>
            </p:cNvPr>
            <p:cNvSpPr/>
            <p:nvPr/>
          </p:nvSpPr>
          <p:spPr>
            <a:xfrm>
              <a:off x="2465753" y="3118777"/>
              <a:ext cx="1975617" cy="184285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91F93F-6148-4239-B179-5457E32AB096}"/>
              </a:ext>
            </a:extLst>
          </p:cNvPr>
          <p:cNvGrpSpPr/>
          <p:nvPr/>
        </p:nvGrpSpPr>
        <p:grpSpPr>
          <a:xfrm>
            <a:off x="10884417" y="4182684"/>
            <a:ext cx="1215886" cy="1134179"/>
            <a:chOff x="10562321" y="4129430"/>
            <a:chExt cx="1192153" cy="11120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F3B8E4-0B2B-304E-A010-1AB0AA012BC7}"/>
                </a:ext>
              </a:extLst>
            </p:cNvPr>
            <p:cNvSpPr/>
            <p:nvPr/>
          </p:nvSpPr>
          <p:spPr>
            <a:xfrm>
              <a:off x="10562321" y="4129430"/>
              <a:ext cx="1192153" cy="1112041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67F4D1-E8E6-4A28-9410-285ED20DABA7}"/>
                </a:ext>
              </a:extLst>
            </p:cNvPr>
            <p:cNvSpPr/>
            <p:nvPr/>
          </p:nvSpPr>
          <p:spPr bwMode="auto">
            <a:xfrm>
              <a:off x="10562321" y="4129430"/>
              <a:ext cx="1071786" cy="237102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990345-57CB-8549-9146-4670A28542F9}"/>
                </a:ext>
              </a:extLst>
            </p:cNvPr>
            <p:cNvSpPr/>
            <p:nvPr/>
          </p:nvSpPr>
          <p:spPr>
            <a:xfrm>
              <a:off x="10603603" y="4140315"/>
              <a:ext cx="1071787" cy="219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defTabSz="932597">
                <a:defRPr/>
              </a:pPr>
              <a:r>
                <a:rPr lang="en-US" sz="1428" b="1">
                  <a:solidFill>
                    <a:srgbClr val="FFFFFF"/>
                  </a:solidFill>
                  <a:latin typeface="Consolas" panose="020B0609020204030204" pitchFamily="49" charset="0"/>
                  <a:cs typeface="Segoe UI Semibold" panose="020B0502040204020203" pitchFamily="34" charset="0"/>
                </a:rPr>
                <a:t>No hardhat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51514E-83CB-4C82-8B03-C9CBC5379C29}"/>
              </a:ext>
            </a:extLst>
          </p:cNvPr>
          <p:cNvGrpSpPr/>
          <p:nvPr/>
        </p:nvGrpSpPr>
        <p:grpSpPr>
          <a:xfrm>
            <a:off x="7515512" y="1724593"/>
            <a:ext cx="1824355" cy="1701759"/>
            <a:chOff x="10562321" y="4129430"/>
            <a:chExt cx="1192153" cy="111204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DDE4A1-0EE2-4139-9630-70EAE940C123}"/>
                </a:ext>
              </a:extLst>
            </p:cNvPr>
            <p:cNvSpPr/>
            <p:nvPr/>
          </p:nvSpPr>
          <p:spPr>
            <a:xfrm>
              <a:off x="10562321" y="4129430"/>
              <a:ext cx="1192153" cy="1112041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059F13-AA99-4A2F-9721-0DBC8CF3F4A6}"/>
                </a:ext>
              </a:extLst>
            </p:cNvPr>
            <p:cNvSpPr/>
            <p:nvPr/>
          </p:nvSpPr>
          <p:spPr bwMode="auto">
            <a:xfrm>
              <a:off x="10562321" y="4129430"/>
              <a:ext cx="1192153" cy="16201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E69668-AAF0-404A-B6B1-92F301D900FF}"/>
                </a:ext>
              </a:extLst>
            </p:cNvPr>
            <p:cNvSpPr/>
            <p:nvPr/>
          </p:nvSpPr>
          <p:spPr>
            <a:xfrm>
              <a:off x="10603603" y="4140315"/>
              <a:ext cx="1150871" cy="1464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defTabSz="932597">
                <a:defRPr/>
              </a:pPr>
              <a:r>
                <a:rPr lang="en-US" sz="1428" b="1">
                  <a:solidFill>
                    <a:srgbClr val="FFFFFF"/>
                  </a:solidFill>
                  <a:latin typeface="Consolas" panose="020B0609020204030204" pitchFamily="49" charset="0"/>
                  <a:cs typeface="Segoe UI Semibold" panose="020B0502040204020203" pitchFamily="34" charset="0"/>
                </a:rPr>
                <a:t>Missing equipment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531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62811B-C005-CE45-A4A2-120F1D257A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7" t="45948" r="1" b="2300"/>
          <a:stretch/>
        </p:blipFill>
        <p:spPr>
          <a:xfrm>
            <a:off x="882" y="-1"/>
            <a:ext cx="12434710" cy="699452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91F93F-6148-4239-B179-5457E32AB096}"/>
              </a:ext>
            </a:extLst>
          </p:cNvPr>
          <p:cNvGrpSpPr/>
          <p:nvPr/>
        </p:nvGrpSpPr>
        <p:grpSpPr>
          <a:xfrm>
            <a:off x="9939109" y="2124059"/>
            <a:ext cx="1384847" cy="1291785"/>
            <a:chOff x="10562320" y="4129430"/>
            <a:chExt cx="1192154" cy="11120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EF3B8E4-0B2B-304E-A010-1AB0AA012BC7}"/>
                </a:ext>
              </a:extLst>
            </p:cNvPr>
            <p:cNvSpPr/>
            <p:nvPr/>
          </p:nvSpPr>
          <p:spPr>
            <a:xfrm>
              <a:off x="10562321" y="4129430"/>
              <a:ext cx="1192153" cy="1112041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667F4D1-E8E6-4A28-9410-285ED20DABA7}"/>
                </a:ext>
              </a:extLst>
            </p:cNvPr>
            <p:cNvSpPr/>
            <p:nvPr/>
          </p:nvSpPr>
          <p:spPr bwMode="auto">
            <a:xfrm>
              <a:off x="10562320" y="4129430"/>
              <a:ext cx="1071787" cy="237102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990345-57CB-8549-9146-4670A28542F9}"/>
                </a:ext>
              </a:extLst>
            </p:cNvPr>
            <p:cNvSpPr/>
            <p:nvPr/>
          </p:nvSpPr>
          <p:spPr>
            <a:xfrm>
              <a:off x="10603603" y="4140315"/>
              <a:ext cx="1071787" cy="22051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defTabSz="932597">
                <a:defRPr/>
              </a:pPr>
              <a:r>
                <a:rPr lang="en-US" sz="1632" b="1">
                  <a:solidFill>
                    <a:srgbClr val="FFFFFF"/>
                  </a:solidFill>
                  <a:latin typeface="Consolas" panose="020B0609020204030204" pitchFamily="49" charset="0"/>
                  <a:cs typeface="Segoe UI Semibold" panose="020B0502040204020203" pitchFamily="34" charset="0"/>
                </a:rPr>
                <a:t>No hardhat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22100F-5463-426A-ADEF-9A688ED20ECF}"/>
              </a:ext>
            </a:extLst>
          </p:cNvPr>
          <p:cNvGrpSpPr/>
          <p:nvPr/>
        </p:nvGrpSpPr>
        <p:grpSpPr>
          <a:xfrm>
            <a:off x="-5958669" y="117853"/>
            <a:ext cx="2014947" cy="1879545"/>
            <a:chOff x="2465752" y="3118776"/>
            <a:chExt cx="1975618" cy="184285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A4015-9056-4982-A7DC-DEFC0400A69A}"/>
                </a:ext>
              </a:extLst>
            </p:cNvPr>
            <p:cNvSpPr/>
            <p:nvPr/>
          </p:nvSpPr>
          <p:spPr bwMode="auto">
            <a:xfrm>
              <a:off x="2465753" y="3334221"/>
              <a:ext cx="1702115" cy="24309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CEB04B-E7AD-44D0-9DEF-EF41A9CDBD4C}"/>
                </a:ext>
              </a:extLst>
            </p:cNvPr>
            <p:cNvSpPr/>
            <p:nvPr/>
          </p:nvSpPr>
          <p:spPr bwMode="auto">
            <a:xfrm>
              <a:off x="2465752" y="3118776"/>
              <a:ext cx="1975617" cy="24309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1F1E08-0BDA-4DD8-A724-0ED123738AB0}"/>
                </a:ext>
              </a:extLst>
            </p:cNvPr>
            <p:cNvSpPr/>
            <p:nvPr/>
          </p:nvSpPr>
          <p:spPr>
            <a:xfrm>
              <a:off x="2516038" y="3118778"/>
              <a:ext cx="1925332" cy="4394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defTabSz="932597">
                <a:defRPr/>
              </a:pPr>
              <a:r>
                <a:rPr lang="en-US" sz="1428" b="1">
                  <a:solidFill>
                    <a:srgbClr val="FFFFFF"/>
                  </a:solidFill>
                  <a:latin typeface="Consolas" panose="020B0609020204030204" pitchFamily="49" charset="0"/>
                  <a:cs typeface="Segoe UI Semibold" panose="020B0502040204020203" pitchFamily="34" charset="0"/>
                </a:rPr>
                <a:t>Flammable equipment near heat source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1644D3-8156-4960-A60E-20821FA777AA}"/>
                </a:ext>
              </a:extLst>
            </p:cNvPr>
            <p:cNvSpPr/>
            <p:nvPr/>
          </p:nvSpPr>
          <p:spPr>
            <a:xfrm>
              <a:off x="2465753" y="3118777"/>
              <a:ext cx="1975617" cy="1842857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CB1907-7B61-4308-A515-334E002C7EC9}"/>
              </a:ext>
            </a:extLst>
          </p:cNvPr>
          <p:cNvGrpSpPr/>
          <p:nvPr/>
        </p:nvGrpSpPr>
        <p:grpSpPr>
          <a:xfrm>
            <a:off x="3779046" y="-2084311"/>
            <a:ext cx="1824355" cy="1701759"/>
            <a:chOff x="10562321" y="4129430"/>
            <a:chExt cx="1192153" cy="11120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8A5898-C607-496A-A56A-F22890287B44}"/>
                </a:ext>
              </a:extLst>
            </p:cNvPr>
            <p:cNvSpPr/>
            <p:nvPr/>
          </p:nvSpPr>
          <p:spPr>
            <a:xfrm>
              <a:off x="10562321" y="4129430"/>
              <a:ext cx="1192153" cy="1112041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996BBC-B488-4C39-9CCD-9D20C77CEB6A}"/>
                </a:ext>
              </a:extLst>
            </p:cNvPr>
            <p:cNvSpPr/>
            <p:nvPr/>
          </p:nvSpPr>
          <p:spPr bwMode="auto">
            <a:xfrm>
              <a:off x="10562321" y="4129430"/>
              <a:ext cx="1192153" cy="162016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4F528BB-AEAB-4F52-87F6-B09C3EA79B54}"/>
                </a:ext>
              </a:extLst>
            </p:cNvPr>
            <p:cNvSpPr/>
            <p:nvPr/>
          </p:nvSpPr>
          <p:spPr>
            <a:xfrm>
              <a:off x="10603603" y="4140315"/>
              <a:ext cx="1150871" cy="1464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defTabSz="932597">
                <a:defRPr/>
              </a:pPr>
              <a:r>
                <a:rPr lang="en-US" sz="1428" b="1">
                  <a:solidFill>
                    <a:srgbClr val="FFFFFF"/>
                  </a:solidFill>
                  <a:latin typeface="Consolas" panose="020B0609020204030204" pitchFamily="49" charset="0"/>
                  <a:cs typeface="Segoe UI Semibold" panose="020B0502040204020203" pitchFamily="34" charset="0"/>
                </a:rPr>
                <a:t>Missing equipment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79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-50107_Microsoft_Data_Amp_Light_Template">
  <a:themeElements>
    <a:clrScheme name="BT - Blue - light gray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Data_Amp_16x9_Template.potx" id="{82224C3C-5E34-4389-B777-129A9C4B8E16}" vid="{78710138-94B0-4BE5-9C12-12AF259BB045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-50107_Microsoft_Data_Amp_Dark_Template">
  <a:themeElements>
    <a:clrScheme name="BT - Blue on Dark Gray">
      <a:dk1>
        <a:srgbClr val="353535"/>
      </a:dk1>
      <a:lt1>
        <a:srgbClr val="FFFFFF"/>
      </a:lt1>
      <a:dk2>
        <a:srgbClr val="0078D7"/>
      </a:dk2>
      <a:lt2>
        <a:srgbClr val="CDF4FF"/>
      </a:lt2>
      <a:accent1>
        <a:srgbClr val="0078D7"/>
      </a:accent1>
      <a:accent2>
        <a:srgbClr val="D2D2D2"/>
      </a:accent2>
      <a:accent3>
        <a:srgbClr val="00BCF2"/>
      </a:accent3>
      <a:accent4>
        <a:srgbClr val="B4009E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Data_Amp_16x9_Template.potx" id="{82224C3C-5E34-4389-B777-129A9C4B8E16}" vid="{5E3CC156-6DEC-4A55-A3D5-7B10432968A7}"/>
    </a:ext>
  </a:extLst>
</a:theme>
</file>

<file path=ppt/theme/theme3.xml><?xml version="1.0" encoding="utf-8"?>
<a:theme xmlns:a="http://schemas.openxmlformats.org/drawingml/2006/main" name="2_WHITE TEMPLATE">
  <a:themeElements>
    <a:clrScheme name="Custom 2">
      <a:dk1>
        <a:srgbClr val="505050"/>
      </a:dk1>
      <a:lt1>
        <a:srgbClr val="FFFFFF"/>
      </a:lt1>
      <a:dk2>
        <a:srgbClr val="00188F"/>
      </a:dk2>
      <a:lt2>
        <a:srgbClr val="9BD2FF"/>
      </a:lt2>
      <a:accent1>
        <a:srgbClr val="00188F"/>
      </a:accent1>
      <a:accent2>
        <a:srgbClr val="0078D7"/>
      </a:accent2>
      <a:accent3>
        <a:srgbClr val="D83B01"/>
      </a:accent3>
      <a:accent4>
        <a:srgbClr val="5C2D91"/>
      </a:accent4>
      <a:accent5>
        <a:srgbClr val="B4009E"/>
      </a:accent5>
      <a:accent6>
        <a:srgbClr val="107C1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Consumer_MID-BLUE_1.potx" id="{5934182C-5E91-4AA0-AC54-8FABA87FDE33}" vid="{A438645E-38DE-470C-AF49-BEF4F95CC5B2}"/>
    </a:ext>
  </a:extLst>
</a:theme>
</file>

<file path=ppt/theme/theme4.xml><?xml version="1.0" encoding="utf-8"?>
<a:theme xmlns:a="http://schemas.openxmlformats.org/drawingml/2006/main" name="5_WHITE TEMPLATE">
  <a:themeElements>
    <a:clrScheme name="Custom 2">
      <a:dk1>
        <a:srgbClr val="505050"/>
      </a:dk1>
      <a:lt1>
        <a:srgbClr val="FFFFFF"/>
      </a:lt1>
      <a:dk2>
        <a:srgbClr val="00188F"/>
      </a:dk2>
      <a:lt2>
        <a:srgbClr val="9BD2FF"/>
      </a:lt2>
      <a:accent1>
        <a:srgbClr val="00188F"/>
      </a:accent1>
      <a:accent2>
        <a:srgbClr val="0078D7"/>
      </a:accent2>
      <a:accent3>
        <a:srgbClr val="D83B01"/>
      </a:accent3>
      <a:accent4>
        <a:srgbClr val="5C2D91"/>
      </a:accent4>
      <a:accent5>
        <a:srgbClr val="B4009E"/>
      </a:accent5>
      <a:accent6>
        <a:srgbClr val="107C1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Consumer_MID-BLUE_1.potx" id="{5934182C-5E91-4AA0-AC54-8FABA87FDE33}" vid="{A438645E-38DE-470C-AF49-BEF4F95CC5B2}"/>
    </a:ext>
  </a:extLst>
</a:theme>
</file>

<file path=ppt/theme/theme5.xml><?xml version="1.0" encoding="utf-8"?>
<a:theme xmlns:a="http://schemas.openxmlformats.org/drawingml/2006/main" name="Server and Cloud 2013">
  <a:themeElements>
    <a:clrScheme name="Custom 1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4ABB"/>
      </a:hlink>
      <a:folHlink>
        <a:srgbClr val="277D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5465D01F-9AE6-47ED-AC67-4D8944814AA9}"/>
    </a:ext>
  </a:extLst>
</a:theme>
</file>

<file path=ppt/theme/theme6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7.xml><?xml version="1.0" encoding="utf-8"?>
<a:theme xmlns:a="http://schemas.openxmlformats.org/drawingml/2006/main" name="6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M_TT_White_SoftBlack_Jan_26_2018.potx" id="{FAF767A5-BCA3-49EF-AE3A-1B2ED41E981A}" vid="{079C5C20-462B-42D4-8EFB-8051F7048BDC}"/>
    </a:ext>
  </a:extLst>
</a:theme>
</file>

<file path=ppt/theme/theme8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Consumer_2018_01.potx" id="{77F5D103-E333-40A0-BC1D-79F81895A4A1}" vid="{176C9EC3-8C72-4042-8C1C-3C375B28283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Manufacturers have evolved from isolated plants to integrated digital factories, growing vertically and horizontally. With Microsoft, you can apply technology to your existing operations and greatly improve efficiency. 
</DocumentDescription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solution overviews</TermName>
          <TermId xmlns="http://schemas.microsoft.com/office/infopath/2007/PartnerControls">9d645bcd-a571-45cf-a991-f5f20de43ed9</TermId>
        </TermInfo>
      </Terms>
    </hd9637eefc984b85b6097c6374e15725>
    <od9986d31974458fb3007746ec0bce5f xmlns="230e9df3-be65-4c73-a93b-d1236ebd677e">
      <Terms xmlns="http://schemas.microsoft.com/office/infopath/2007/PartnerControls"/>
    </od9986d31974458fb3007746ec0bce5f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Kuber Sharma</DisplayName>
        <AccountId>217</AccountId>
        <AccountType/>
      </UserInfo>
    </Owner>
    <PublishDate xmlns="230E9DF3-BE65-4C73-A93B-D1236EBD677E" xsi:nil="true"/>
    <k21a64daf20d4502b2796a1c6b8ce6c8 xmlns="230e9df3-be65-4c73-a93b-d1236ebd677e">
      <Terms xmlns="http://schemas.microsoft.com/office/infopath/2007/PartnerControls"/>
    </k21a64daf20d4502b2796a1c6b8ce6c8>
    <GenericHTML1 xmlns="230e9df3-be65-4c73-a93b-d1236ebd677e" xsi:nil="true"/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confidential</TermName>
          <TermId xmlns="http://schemas.microsoft.com/office/infopath/2007/PartnerControls">461efa83-0283-486a-a8d5-943328f3693f</TermId>
        </TermInfo>
      </Terms>
    </ConfidentialityTaxHTField0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Azure Marketing</TermName>
          <TermId xmlns="http://schemas.microsoft.com/office/infopath/2007/PartnerControls">0958c357-5252-473f-8b4e-42f27525a99d</TermId>
        </TermInfo>
      </Terms>
    </l3c3ea61849e4288a8acc49bb5388e8c>
    <Blog_x0020_Name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Server and Tools Business</TermName>
          <TermId xmlns="http://schemas.microsoft.com/office/infopath/2007/PartnerControls">6783548d-8609-4f97-be4a-4ca2616905a6</TermId>
        </TermInfo>
        <TermInfo xmlns="http://schemas.microsoft.com/office/infopath/2007/PartnerControls">
          <TermName xmlns="http://schemas.microsoft.com/office/infopath/2007/PartnerControls">Intelligent Cloud</TermName>
          <TermId xmlns="http://schemas.microsoft.com/office/infopath/2007/PartnerControls">adc2fe87-c79a-4ded-a449-3f86b954069d</TermId>
        </TermInfo>
        <TermInfo xmlns="http://schemas.microsoft.com/office/infopath/2007/PartnerControls">
          <TermName xmlns="http://schemas.microsoft.com/office/infopath/2007/PartnerControls">Microsoft Azure Domain</TermName>
          <TermId xmlns="http://schemas.microsoft.com/office/infopath/2007/PartnerControls">d600a391-d529-4311-892b-2c05c1ab2538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/>
        <AccountId xsi:nil="true"/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 Cognitive Services</TermName>
          <TermId xmlns="http://schemas.microsoft.com/office/infopath/2007/PartnerControls">684989a2-eac3-4b18-838f-949e8258611e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RatingCount xmlns="http://schemas.microsoft.com/sharepoint/v3" xsi:nil="true"/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https://microsoft.sharepoint.com/sites/Infopedia_G01KC/Media/Thumbnails/G01KC-1-24828/AA-Manufacturing.jpg</Url>
      <Description>/sites/Infopedia_G01KC/Media/Thumbnails/G01KC-1-24828/AA-Manufacturing.jpg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Data and AI</TermName>
          <TermId xmlns="http://schemas.microsoft.com/office/infopath/2007/PartnerControls">60d86926-9fc6-4873-ad19-e15bf82160d7</TermId>
        </TermInfo>
        <TermInfo xmlns="http://schemas.microsoft.com/office/infopath/2007/PartnerControls">
          <TermName xmlns="http://schemas.microsoft.com/office/infopath/2007/PartnerControls">Advanced Analytics</TermName>
          <TermId xmlns="http://schemas.microsoft.com/office/infopath/2007/PartnerControls">a794c42d-8e46-46ec-b99e-aa6f5cde33ef</TermId>
        </TermInfo>
        <TermInfo xmlns="http://schemas.microsoft.com/office/infopath/2007/PartnerControls">
          <TermName xmlns="http://schemas.microsoft.com/office/infopath/2007/PartnerControls">machine learning</TermName>
          <TermId xmlns="http://schemas.microsoft.com/office/infopath/2007/PartnerControls">912b89bd-3197-4d37-838b-dea3c299099a</TermId>
        </TermInfo>
      </Terms>
    </i0d941ee1e744ffea7aeee9924c91cbb>
    <RoutingRuleDescription xmlns="http://schemas.microsoft.com/sharepoint/v3" xsi:nil="true"/>
    <PublishingExpirationDate xmlns="http://schemas.microsoft.com/sharepoint/v3" xsi:nil="true"/>
    <AverageRating xmlns="http://schemas.microsoft.com/sharepoint/v3" xsi:nil="true"/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 Solutions</TermName>
          <TermId xmlns="http://schemas.microsoft.com/office/infopath/2007/PartnerControls">b4e38008-1472-43f8-a3d3-0cf950bbda6b</TermId>
        </TermInfo>
      </Terms>
    </TaxKeywordTaxHTField>
    <ReportOwner xmlns="http://schemas.microsoft.com/sharepoint/v3">
      <UserInfo>
        <DisplayName/>
        <AccountId xsi:nil="true"/>
        <AccountType/>
      </UserInfo>
    </ReportOwner>
    <i1b478372f814787abd313030b81fcb2 xmlns="230e9df3-be65-4c73-a93b-d1236ebd677e">
      <Terms xmlns="http://schemas.microsoft.com/office/infopath/2007/PartnerControls"/>
    </i1b478372f814787abd313030b81fcb2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2325</Value>
      <Value>2287</Value>
      <Value>29</Value>
      <Value>31</Value>
      <Value>3097</Value>
      <Value>22</Value>
      <Value>21</Value>
      <Value>20</Value>
      <Value>3091</Value>
      <Value>1088</Value>
      <Value>2119</Value>
      <Value>5</Value>
      <Value>374</Value>
      <Value>1370</Value>
    </TaxCatchAll>
    <mb88723863e1404388ba3733387d48df xmlns="230e9df3-be65-4c73-a93b-d1236ebd677e">
      <Terms xmlns="http://schemas.microsoft.com/office/infopath/2007/PartnerControls"/>
    </mb88723863e1404388ba3733387d48df>
    <m6c7b4717b6346e6a075a59dd47eac69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features</TermName>
          <TermId xmlns="http://schemas.microsoft.com/office/infopath/2007/PartnerControls">94b87768-f145-4764-adbd-fec700e47348</TermId>
        </TermInfo>
      </Terms>
    </m6c7b4717b6346e6a075a59dd47eac69>
    <kf34bcdc8fc34e479d3f94c6210e8e27 xmlns="230e9df3-be65-4c73-a93b-d1236ebd677e">
      <Terms xmlns="http://schemas.microsoft.com/office/infopath/2007/PartnerControls"/>
    </kf34bcdc8fc34e479d3f94c6210e8e27>
    <GenericText2 xmlns="230e9df3-be65-4c73-a93b-d1236ebd677e">G01KC-1-24828</GenericText2>
    <_dlc_DocId xmlns="230e9df3-be65-4c73-a93b-d1236ebd677e">G01KC-99682991-26490</_dlc_DocId>
    <_dlc_DocIdUrl xmlns="230e9df3-be65-4c73-a93b-d1236ebd677e">
      <Url>https://microsoft.sharepoint.com/sites/Infopedia_G01KC/_layouts/15/DocIdRedir.aspx?ID=G01KC-99682991-26490</Url>
      <Description>G01KC-99682991-26490</Description>
    </_dlc_DocIdUrl>
    <ga0c0bf70a6644469c61b3efa7025301 xmlns="230e9df3-be65-4c73-a93b-d1236ebd677e">
      <Terms xmlns="http://schemas.microsoft.com/office/infopath/2007/PartnerControls"/>
    </ga0c0bf70a6644469c61b3efa7025301>
    <FolderExtensions xmlns="230e9df3-be65-4c73-a93b-d1236ebd677e" xsi:nil="true"/>
    <ParentID1 xmlns="230e9df3-be65-4c73-a93b-d1236ebd677e">G01KC-1-24828</ParentID1>
    <Expire_x0020_Review xmlns="230e9df3-be65-4c73-a93b-d1236ebd677e">2019-12-31T08:00:00+00:00</Expire_x0020_Review>
    <dkll xmlns="b3bc04a5-d503-43b1-b98c-a8cf663329d9" xsi:nil="true"/>
    <Update_x0020_Expiration_x0020_Date_x0020_For_x0020_Docset xmlns="b3bc04a5-d503-43b1-b98c-a8cf663329d9">
      <Url xsi:nil="true"/>
      <Description xsi:nil="true"/>
    </Update_x0020_Expiration_x0020_Date_x0020_For_x0020_Docset>
    <_dlc_ExpireDateSaved xmlns="http://schemas.microsoft.com/sharepoint/v3" xsi:nil="true"/>
    <_dlc_ExpireDate xmlns="http://schemas.microsoft.com/sharepoint/v3">2019-12-31T08:00:00+00:00</_dlc_ExpireDate>
    <lbla xmlns="b3bc04a5-d503-43b1-b98c-a8cf663329d9">
      <UserInfo>
        <DisplayName/>
        <AccountId xsi:nil="true"/>
        <AccountType/>
      </UserInfo>
    </lbla>
    <MediaServiceKeyPoints xmlns="b3bc04a5-d503-43b1-b98c-a8cf663329d9" xsi:nil="true"/>
    <OwnersManager xmlns="230e9df3-be65-4c73-a93b-d1236ebd677e">
      <UserInfo>
        <DisplayName>Ruchika Bhasin</DisplayName>
        <AccountId>21054</AccountId>
        <AccountType/>
      </UserInfo>
    </OwnersManager>
    <i7ea4c13ddfd467b9bb281d44c777b52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documents</TermName>
          <TermId xmlns="http://schemas.microsoft.com/office/infopath/2007/PartnerControls">e037ed84-7d8e-4cbb-9c8f-61e80301a44f</TermId>
        </TermInfo>
      </Terms>
    </i7ea4c13ddfd467b9bb281d44c777b52>
    <mafbf0bb15774bf782b6f7937f17c8ce xmlns="230e9df3-be65-4c73-a93b-d1236ebd677e">
      <Terms xmlns="http://schemas.microsoft.com/office/infopath/2007/PartnerControls"/>
    </mafbf0bb15774bf782b6f7937f17c8ce>
    <k8073fd852084ec1ba6e2c8d5ade6bf8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Data and AI</TermName>
          <TermId xmlns="http://schemas.microsoft.com/office/infopath/2007/PartnerControls">60d86926-9fc6-4873-ad19-e15bf82160d7</TermId>
        </TermInfo>
      </Terms>
    </k8073fd852084ec1ba6e2c8d5ade6bf8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43" ma:contentTypeDescription="" ma:contentTypeScope="" ma:versionID="eb4af57b054c1de348517e196fac5472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cb12ba5e113ebef15756c28067d0aa8f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/>
                <xsd:element ref="ns2:Owner" minOccurs="0"/>
                <xsd:element ref="ns2:OwnersManager"/>
                <xsd:element ref="ns3:PublishDate" minOccurs="0"/>
                <xsd:element ref="ns2:Expire_x0020_Review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2:ParentID1" minOccurs="0"/>
                <xsd:element ref="ns4:dkll" minOccurs="0"/>
                <xsd:element ref="ns4:Update_x0020_Expiration_x0020_Date_x0020_For_x0020_Docset" minOccurs="0"/>
                <xsd:element ref="ns4:lbla" minOccurs="0"/>
                <xsd:element ref="ns4:MediaServiceKeyPoints" minOccurs="0"/>
                <xsd:element ref="ns2:GenericHTML1" minOccurs="0"/>
                <xsd:element ref="ns2:GenericText2" minOccurs="0"/>
                <xsd:element ref="ns2:FolderExtensions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bf80e81150e248c48aa8cffdf0021a1f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  <xsd:element ref="ns2:od9986d31974458fb3007746ec0bce5f" minOccurs="0"/>
                <xsd:element ref="ns2:k21a64daf20d4502b2796a1c6b8ce6c8" minOccurs="0"/>
                <xsd:element ref="ns1:_dlc_Exempt" minOccurs="0"/>
                <xsd:element ref="ns1:_dlc_ExpireDateSaved" minOccurs="0"/>
                <xsd:element ref="ns1:_dlc_ExpireDate" minOccurs="0"/>
                <xsd:element ref="ns2:ef109fd36bcf4bcd9dd945731030600b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2:hd9637eefc984b85b6097c6374e15725" minOccurs="0"/>
                <xsd:element ref="ns2:k8073fd852084ec1ba6e2c8d5ade6bf8" minOccurs="0"/>
                <xsd:element ref="ns2:ga0c0bf70a6644469c61b3efa7025301" minOccurs="0"/>
                <xsd:element ref="ns2:mafbf0bb15774bf782b6f7937f17c8ce" minOccurs="0"/>
                <xsd:element ref="ns2:i7ea4c13ddfd467b9bb281d44c777b52" minOccurs="0"/>
                <xsd:element ref="ns2:i1b478372f814787abd313030b81fcb2" minOccurs="0"/>
                <xsd:element ref="ns1:RoutingRuleDescrip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15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AverageRating" ma:index="1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9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PublishingExpirationDate" ma:index="22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Exempt" ma:index="77" nillable="true" ma:displayName="Exempt from Policy" ma:description="" ma:hidden="true" ma:internalName="_dlc_Exempt" ma:readOnly="true">
      <xsd:simpleType>
        <xsd:restriction base="dms:Unknown"/>
      </xsd:simpleType>
    </xsd:element>
    <xsd:element name="_dlc_ExpireDateSaved" ma:index="78" nillable="true" ma:displayName="Original Expiration Date" ma:description="" ma:hidden="true" ma:internalName="_dlc_ExpireDateSaved" ma:readOnly="true">
      <xsd:simpleType>
        <xsd:restriction base="dms:DateTime"/>
      </xsd:simpleType>
    </xsd:element>
    <xsd:element name="_dlc_ExpireDate" ma:index="79" nillable="true" ma:displayName="Expiration Date" ma:description="" ma:hidden="true" ma:indexed="true" ma:internalName="_dlc_ExpireDate" ma:readOnly="true">
      <xsd:simpleType>
        <xsd:restriction base="dms:DateTime"/>
      </xsd:simpleType>
    </xsd:element>
    <xsd:element name="RoutingRuleDescription" ma:index="9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ma:displayName="Document Description" ma:description="Alternate description for documents that can be used for display." ma:internalName="DocumentDescription" ma:readOnly="false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OwnersManager" ma:index="4" ma:displayName="Owner's Manager" ma:description="Manager of the owner of the content." ma:list="UserInfo" ma:SearchPeopleOnly="false" ma:SharePointGroup="0" ma:internalName="OwnersManag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11" nillable="true" ma:displayName="Expiration" ma:format="DateOnly" ma:internalName="Expire_x0020_Review" ma:readOnly="false">
      <xsd:simpleType>
        <xsd:restriction base="dms:DateTime"/>
      </xsd:simpleType>
    </xsd:element>
    <xsd:element name="Thumbnail1" ma:index="16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4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5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39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arentID1" ma:index="40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HTML1" ma:index="45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GenericText2" ma:index="4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FolderExtensions" ma:index="47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b3c4a436-adac-4141-8add-ff9b56e1c976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bf80e81150e248c48aa8cffdf0021a1f" ma:index="67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74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75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80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85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k8073fd852084ec1ba6e2c8d5ade6bf8" ma:index="86" nillable="true" ma:taxonomy="true" ma:internalName="k8073fd852084ec1ba6e2c8d5ade6bf8" ma:taxonomyFieldName="Solution_x0020_Areas" ma:displayName="Solution Areas" ma:readOnly="false" ma:default="" ma:fieldId="{48073fd8-5208-4ec1-ba6e-2c8d5ade6bf8}" ma:taxonomyMulti="true" ma:sspId="e385fb40-52d4-4fae-9c5b-3e8ff8a5878e" ma:termSetId="b49e540e-074d-4845-a34c-877000c7b062" ma:anchorId="c469a396-9286-43a4-a826-6e5559b48bb4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87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mafbf0bb15774bf782b6f7937f17c8ce" ma:index="88" nillable="true" ma:taxonomy="true" ma:internalName="mafbf0bb15774bf782b6f7937f17c8ce" ma:taxonomyFieldName="MSProfessions" ma:displayName="MS Professions" ma:readOnly="false" ma:default="" ma:fieldId="{6afbf0bb-1577-4bf7-82b6-f7937f17c8ce}" ma:taxonomyMulti="true" ma:sspId="e385fb40-52d4-4fae-9c5b-3e8ff8a5878e" ma:termSetId="270e6016-5c27-496c-a5c0-1503b0a4f45c" ma:anchorId="8870fa9b-5abd-4403-b641-6cc4a026dfde" ma:open="false" ma:isKeyword="false">
      <xsd:complexType>
        <xsd:sequence>
          <xsd:element ref="pc:Terms" minOccurs="0" maxOccurs="1"/>
        </xsd:sequence>
      </xsd:complexType>
    </xsd:element>
    <xsd:element name="i7ea4c13ddfd467b9bb281d44c777b52" ma:index="90" nillable="true" ma:taxonomy="true" ma:internalName="i7ea4c13ddfd467b9bb281d44c777b52" ma:taxonomyFieldName="SMSG_x0020_Items" ma:displayName="SMSG Items" ma:default="" ma:fieldId="{27ea4c13-ddfd-467b-9bb2-81d44c777b52}" ma:sspId="e385fb40-52d4-4fae-9c5b-3e8ff8a5878e" ma:termSetId="f8967457-31aa-473d-be88-d724930b3d1e" ma:anchorId="12c654ad-e9ff-4734-91a8-0b47fd9d3f07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91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10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23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dkll" ma:index="41" nillable="true" ma:displayName="SMSG Topics" ma:internalName="dkll">
      <xsd:simpleType>
        <xsd:restriction base="dms:Text"/>
      </xsd:simpleType>
    </xsd:element>
    <xsd:element name="Update_x0020_Expiration_x0020_Date_x0020_For_x0020_Docset" ma:index="42" nillable="true" ma:displayName="Update Expiration Date For Docset" ma:internalName="Update_x0020_Expiration_x0020_Date_x0020_For_x0020_Docset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bla" ma:index="43" nillable="true" ma:displayName="Person or Group" ma:list="UserInfo" ma:internalName="lbla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KeyPoints" ma:index="4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8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8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8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84" nillable="true" ma:displayName="MediaServiceAutoKeyPoints" ma:hidden="true" ma:internalName="MediaServiceAutoKeyPoint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www.w3.org/XML/1998/namespace"/>
    <ds:schemaRef ds:uri="230e9df3-be65-4c73-a93b-d1236ebd677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http://purl.org/dc/terms/"/>
    <ds:schemaRef ds:uri="http://purl.org/dc/dcmitype/"/>
    <ds:schemaRef ds:uri="http://schemas.microsoft.com/office/2006/documentManagement/types"/>
    <ds:schemaRef ds:uri="b3bc04a5-d503-43b1-b98c-a8cf663329d9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A61670-35FF-4704-A8A7-4E6FE5B6BC1F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D9A28A5-BA5B-4704-B3DF-1D9269AAAC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Microsoft_Data_Amp_16x9_Template</Template>
  <TotalTime>0</TotalTime>
  <Words>1785</Words>
  <Application>Microsoft Office PowerPoint</Application>
  <PresentationFormat>Benutzerdefiniert</PresentationFormat>
  <Paragraphs>222</Paragraphs>
  <Slides>22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22</vt:i4>
      </vt:variant>
    </vt:vector>
  </HeadingPairs>
  <TitlesOfParts>
    <vt:vector size="38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3-50107_Microsoft_Data_Amp_Light_Template</vt:lpstr>
      <vt:lpstr>3-50107_Microsoft_Data_Amp_Dark_Template</vt:lpstr>
      <vt:lpstr>2_WHITE TEMPLATE</vt:lpstr>
      <vt:lpstr>5_WHITE TEMPLATE</vt:lpstr>
      <vt:lpstr>Server and Cloud 2013</vt:lpstr>
      <vt:lpstr>Dynamics 365</vt:lpstr>
      <vt:lpstr>6_WHITE TEMPLATE</vt:lpstr>
      <vt:lpstr>WHITE TEMPLATE</vt:lpstr>
      <vt:lpstr>IoT &amp; AI with Microsoft Azure  </vt:lpstr>
      <vt:lpstr>Innovations enabling new opportunities</vt:lpstr>
      <vt:lpstr>Fueling opportunities </vt:lpstr>
      <vt:lpstr>The new era of digitization across industries  </vt:lpstr>
      <vt:lpstr>Industry experience drives our platform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Azure IoT reference architecture - Overview</vt:lpstr>
      <vt:lpstr>Azure IoT reference architecture - Services</vt:lpstr>
      <vt:lpstr>Azure IoT + AI simple architecture</vt:lpstr>
      <vt:lpstr>Hackathon IoT &amp; AI Scenario </vt:lpstr>
      <vt:lpstr>Hackathon IoT &amp; AI Scenario – Part I </vt:lpstr>
      <vt:lpstr>Hackathon IoT &amp; AI Scenario – Part II </vt:lpstr>
      <vt:lpstr>Hackathon IoT &amp; AI Scenario – Part III </vt:lpstr>
      <vt:lpstr>Hackathon IoT &amp; AI Scenario – Part IV </vt:lpstr>
      <vt:lpstr>PowerPoint-Präsentation</vt:lpstr>
      <vt:lpstr>Thanks!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Analytics and Big Data for Manufacturing</dc:title>
  <dc:subject>&lt;Speech title here&gt;</dc:subject>
  <dc:creator>Kuber Sharma</dc:creator>
  <cp:keywords>Azure Solutions</cp:keywords>
  <dc:description>Template: Mitchell Derrey, Silver Fox Productions_x000d_
Formatting: _x000d_
Audience Type:</dc:description>
  <cp:lastModifiedBy>Martin Raepple</cp:lastModifiedBy>
  <cp:revision>68</cp:revision>
  <dcterms:created xsi:type="dcterms:W3CDTF">2017-03-20T20:34:16Z</dcterms:created>
  <dcterms:modified xsi:type="dcterms:W3CDTF">2020-02-19T11:55:59Z</dcterms:modified>
  <cp:category>Microsoft Data Amp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0x0101000E4CB7077FEE4FF7AE86D4A500EEC780030016C849C62B10EB41ACA8C7EEDEF40BB20099ECF64382448D48A56095091C66B1A9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By">
    <vt:lpwstr>kushar@microsoft.com</vt:lpwstr>
  </property>
  <property fmtid="{D5CDD505-2E9C-101B-9397-08002B2CF9AE}" pid="15" name="MSIP_Label_f42aa342-8706-4288-bd11-ebb85995028c_SetDate">
    <vt:lpwstr>2017-05-09T15:18:55.2280974-07:00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2287;#Azure Solutions|b4e38008-1472-43f8-a3d3-0cf950bbda6b</vt:lpwstr>
  </property>
  <property fmtid="{D5CDD505-2E9C-101B-9397-08002B2CF9AE}" pid="21" name="Region">
    <vt:lpwstr/>
  </property>
  <property fmtid="{D5CDD505-2E9C-101B-9397-08002B2CF9AE}" pid="22" name="Industries">
    <vt:lpwstr/>
  </property>
  <property fmtid="{D5CDD505-2E9C-101B-9397-08002B2CF9AE}" pid="23" name="Roles">
    <vt:lpwstr/>
  </property>
  <property fmtid="{D5CDD505-2E9C-101B-9397-08002B2CF9AE}" pid="24" name="Competitors">
    <vt:lpwstr/>
  </property>
  <property fmtid="{D5CDD505-2E9C-101B-9397-08002B2CF9AE}" pid="25" name="SMSGDomain">
    <vt:lpwstr>22;#Server and Tools Business|6783548d-8609-4f97-be4a-4ca2616905a6;#21;#Intelligent Cloud|adc2fe87-c79a-4ded-a449-3f86b954069d;#20;#Microsoft Azure Domain|d600a391-d529-4311-892b-2c05c1ab2538</vt:lpwstr>
  </property>
  <property fmtid="{D5CDD505-2E9C-101B-9397-08002B2CF9AE}" pid="26" name="BusinessArchitecture">
    <vt:lpwstr>2325;#Data and AI|60d86926-9fc6-4873-ad19-e15bf82160d7;#1370;#Advanced Analytics|a794c42d-8e46-46ec-b99e-aa6f5cde33ef;#374;#machine learning|912b89bd-3197-4d37-838b-dea3c299099a</vt:lpwstr>
  </property>
  <property fmtid="{D5CDD505-2E9C-101B-9397-08002B2CF9AE}" pid="27" name="Products">
    <vt:lpwstr>2119;#Azure Cognitive Services|684989a2-eac3-4b18-838f-949e8258611e</vt:lpwstr>
  </property>
  <property fmtid="{D5CDD505-2E9C-101B-9397-08002B2CF9AE}" pid="28" name="Segments">
    <vt:lpwstr/>
  </property>
  <property fmtid="{D5CDD505-2E9C-101B-9397-08002B2CF9AE}" pid="29" name="ActivitiesAndPrograms">
    <vt:lpwstr/>
  </property>
  <property fmtid="{D5CDD505-2E9C-101B-9397-08002B2CF9AE}" pid="30" name="Partners">
    <vt:lpwstr/>
  </property>
  <property fmtid="{D5CDD505-2E9C-101B-9397-08002B2CF9AE}" pid="31" name="Topics">
    <vt:lpwstr>29;#features|94b87768-f145-4764-adbd-fec700e47348</vt:lpwstr>
  </property>
  <property fmtid="{D5CDD505-2E9C-101B-9397-08002B2CF9AE}" pid="32" name="Groups">
    <vt:lpwstr>31;#Microsoft Azure Marketing|0958c357-5252-473f-8b4e-42f27525a99d</vt:lpwstr>
  </property>
  <property fmtid="{D5CDD505-2E9C-101B-9397-08002B2CF9AE}" pid="33" name="Audiences">
    <vt:lpwstr/>
  </property>
  <property fmtid="{D5CDD505-2E9C-101B-9397-08002B2CF9AE}" pid="34" name="_dlc_policyId">
    <vt:lpwstr>0x0101000E4CB7077FEE4FF7AE86D4A500EEC780030016C849C62B10EB41ACA8C7EEDEF40BB20099ECF64382448D48A56095091C66B1A9|-661092312</vt:lpwstr>
  </property>
  <property fmtid="{D5CDD505-2E9C-101B-9397-08002B2CF9AE}" pid="35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36" name="_dlc_DocIdItemGuid">
    <vt:lpwstr>a86144b1-e958-47d4-9671-f41600696da6</vt:lpwstr>
  </property>
  <property fmtid="{D5CDD505-2E9C-101B-9397-08002B2CF9AE}" pid="37" name="of67e5d4b76f4a9db8769983fda9cec0">
    <vt:lpwstr/>
  </property>
  <property fmtid="{D5CDD505-2E9C-101B-9397-08002B2CF9AE}" pid="38" name="NewsType">
    <vt:lpwstr/>
  </property>
  <property fmtid="{D5CDD505-2E9C-101B-9397-08002B2CF9AE}" pid="39" name="ItemType">
    <vt:lpwstr>1088;#solution overviews|9d645bcd-a571-45cf-a991-f5f20de43ed9</vt:lpwstr>
  </property>
  <property fmtid="{D5CDD505-2E9C-101B-9397-08002B2CF9AE}" pid="40" name="Confidentiality">
    <vt:lpwstr>5;#Microsoft confidential|461efa83-0283-486a-a8d5-943328f3693f</vt:lpwstr>
  </property>
  <property fmtid="{D5CDD505-2E9C-101B-9397-08002B2CF9AE}" pid="41" name="ga0c0bf70a6644469c61b3efa7025301">
    <vt:lpwstr/>
  </property>
  <property fmtid="{D5CDD505-2E9C-101B-9397-08002B2CF9AE}" pid="42" name="MSProducts">
    <vt:lpwstr/>
  </property>
  <property fmtid="{D5CDD505-2E9C-101B-9397-08002B2CF9AE}" pid="43" name="ExperienceContentType">
    <vt:lpwstr/>
  </property>
  <property fmtid="{D5CDD505-2E9C-101B-9397-08002B2CF9AE}" pid="44" name="l6f004f21209409da86a713c0f24627d">
    <vt:lpwstr/>
  </property>
  <property fmtid="{D5CDD505-2E9C-101B-9397-08002B2CF9AE}" pid="45" name="MSProductsTaxHTField0">
    <vt:lpwstr/>
  </property>
  <property fmtid="{D5CDD505-2E9C-101B-9397-08002B2CF9AE}" pid="46" name="Languages">
    <vt:lpwstr/>
  </property>
  <property fmtid="{D5CDD505-2E9C-101B-9397-08002B2CF9AE}" pid="47" name="e8080b0481964c759b2c36ae49591b31">
    <vt:lpwstr/>
  </property>
  <property fmtid="{D5CDD505-2E9C-101B-9397-08002B2CF9AE}" pid="48" name="TechnicalLevel">
    <vt:lpwstr/>
  </property>
  <property fmtid="{D5CDD505-2E9C-101B-9397-08002B2CF9AE}" pid="49" name="ldac8aee9d1f469e8cd8c3f8d6a615f2">
    <vt:lpwstr/>
  </property>
  <property fmtid="{D5CDD505-2E9C-101B-9397-08002B2CF9AE}" pid="50" name="EmployeeRole">
    <vt:lpwstr/>
  </property>
  <property fmtid="{D5CDD505-2E9C-101B-9397-08002B2CF9AE}" pid="51" name="NewsTopic">
    <vt:lpwstr/>
  </property>
  <property fmtid="{D5CDD505-2E9C-101B-9397-08002B2CF9AE}" pid="52" name="NewsSource">
    <vt:lpwstr/>
  </property>
  <property fmtid="{D5CDD505-2E9C-101B-9397-08002B2CF9AE}" pid="53" name="SMSGTags">
    <vt:lpwstr/>
  </property>
  <property fmtid="{D5CDD505-2E9C-101B-9397-08002B2CF9AE}" pid="54" name="MSPhysicalGeography">
    <vt:lpwstr/>
  </property>
  <property fmtid="{D5CDD505-2E9C-101B-9397-08002B2CF9AE}" pid="55" name="EnterpriseDomainTags">
    <vt:lpwstr/>
  </property>
  <property fmtid="{D5CDD505-2E9C-101B-9397-08002B2CF9AE}" pid="56" name="j3562c58ee414e028925bc902cfc01a1">
    <vt:lpwstr/>
  </property>
  <property fmtid="{D5CDD505-2E9C-101B-9397-08002B2CF9AE}" pid="57" name="la4444b61d19467597d63190b69ac227">
    <vt:lpwstr/>
  </property>
  <property fmtid="{D5CDD505-2E9C-101B-9397-08002B2CF9AE}" pid="58" name="_docset_NoMedatataSyncRequired">
    <vt:lpwstr>False</vt:lpwstr>
  </property>
  <property fmtid="{D5CDD505-2E9C-101B-9397-08002B2CF9AE}" pid="59" name="Update Parent Child Relation(1)0">
    <vt:lpwstr>, </vt:lpwstr>
  </property>
  <property fmtid="{D5CDD505-2E9C-101B-9397-08002B2CF9AE}" pid="60" name="ODSWF1">
    <vt:lpwstr>, </vt:lpwstr>
  </property>
  <property fmtid="{D5CDD505-2E9C-101B-9397-08002B2CF9AE}" pid="61" name="ODSWF(1)0">
    <vt:lpwstr>, </vt:lpwstr>
  </property>
  <property fmtid="{D5CDD505-2E9C-101B-9397-08002B2CF9AE}" pid="62" name="Update Parent Child Relation(1)1">
    <vt:lpwstr>, </vt:lpwstr>
  </property>
  <property fmtid="{D5CDD505-2E9C-101B-9397-08002B2CF9AE}" pid="63" name="ODSWF2">
    <vt:lpwstr>, </vt:lpwstr>
  </property>
  <property fmtid="{D5CDD505-2E9C-101B-9397-08002B2CF9AE}" pid="64" name="ODSWF(1)1">
    <vt:lpwstr>, </vt:lpwstr>
  </property>
  <property fmtid="{D5CDD505-2E9C-101B-9397-08002B2CF9AE}" pid="65" name="_ip_UnifiedCompliancePolicyUIAction">
    <vt:lpwstr/>
  </property>
  <property fmtid="{D5CDD505-2E9C-101B-9397-08002B2CF9AE}" pid="66" name="_ip_UnifiedCompliancePolicyProperties">
    <vt:lpwstr/>
  </property>
  <property fmtid="{D5CDD505-2E9C-101B-9397-08002B2CF9AE}" pid="67" name="ODSWF2(1)">
    <vt:lpwstr>, </vt:lpwstr>
  </property>
  <property fmtid="{D5CDD505-2E9C-101B-9397-08002B2CF9AE}" pid="68" name="ODSWF2(1)0">
    <vt:lpwstr>, </vt:lpwstr>
  </property>
  <property fmtid="{D5CDD505-2E9C-101B-9397-08002B2CF9AE}" pid="69" name="ODSWF(1)">
    <vt:lpwstr>, </vt:lpwstr>
  </property>
  <property fmtid="{D5CDD505-2E9C-101B-9397-08002B2CF9AE}" pid="70" name="SMSG Items">
    <vt:lpwstr>3091;#documents|e037ed84-7d8e-4cbb-9c8f-61e80301a44f</vt:lpwstr>
  </property>
  <property fmtid="{D5CDD505-2E9C-101B-9397-08002B2CF9AE}" pid="71" name="Solution Areas">
    <vt:lpwstr>3097;#Data and AI|60d86926-9fc6-4873-ad19-e15bf82160d7</vt:lpwstr>
  </property>
  <property fmtid="{D5CDD505-2E9C-101B-9397-08002B2CF9AE}" pid="72" name="MSProfessions">
    <vt:lpwstr/>
  </property>
</Properties>
</file>